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1" r:id="rId17"/>
    <p:sldId id="258" r:id="rId18"/>
    <p:sldId id="262" r:id="rId19"/>
    <p:sldId id="264" r:id="rId20"/>
    <p:sldId id="259" r:id="rId21"/>
    <p:sldId id="263" r:id="rId22"/>
    <p:sldId id="265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1947E-3345-4D77-8209-7852E7474DC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A3392F2-CB05-474E-BC89-83DCD0D09570}">
      <dgm:prSet/>
      <dgm:spPr/>
      <dgm:t>
        <a:bodyPr/>
        <a:lstStyle/>
        <a:p>
          <a:r>
            <a:rPr lang="en-US"/>
            <a:t>Berdasarkan draft pertanyaan dan kuesioner dan data sekunder anda bisa membuat bab 3</a:t>
          </a:r>
        </a:p>
      </dgm:t>
    </dgm:pt>
    <dgm:pt modelId="{FE55FB6C-7EEB-4535-8637-2FC530255D14}" type="parTrans" cxnId="{ACCCEEA3-13F6-4322-A049-56EEFFD5AC98}">
      <dgm:prSet/>
      <dgm:spPr/>
      <dgm:t>
        <a:bodyPr/>
        <a:lstStyle/>
        <a:p>
          <a:endParaRPr lang="en-US"/>
        </a:p>
      </dgm:t>
    </dgm:pt>
    <dgm:pt modelId="{544A24DA-1729-4906-A585-94E859D06C33}" type="sibTrans" cxnId="{ACCCEEA3-13F6-4322-A049-56EEFFD5AC98}">
      <dgm:prSet/>
      <dgm:spPr/>
      <dgm:t>
        <a:bodyPr/>
        <a:lstStyle/>
        <a:p>
          <a:endParaRPr lang="en-US"/>
        </a:p>
      </dgm:t>
    </dgm:pt>
    <dgm:pt modelId="{64417CBE-B151-4C3B-A6C6-1DADDFF58AA1}">
      <dgm:prSet/>
      <dgm:spPr/>
      <dgm:t>
        <a:bodyPr/>
        <a:lstStyle/>
        <a:p>
          <a:r>
            <a:rPr lang="en-US"/>
            <a:t>Isi bab 3 anda disesuaikan dengan rancangan TA yang anda buat </a:t>
          </a:r>
        </a:p>
      </dgm:t>
    </dgm:pt>
    <dgm:pt modelId="{EB3260D9-D510-413D-9306-1AD158D1CE4C}" type="parTrans" cxnId="{D170BCCB-DE38-4329-88AF-18D3BFCBFDF2}">
      <dgm:prSet/>
      <dgm:spPr/>
      <dgm:t>
        <a:bodyPr/>
        <a:lstStyle/>
        <a:p>
          <a:endParaRPr lang="en-US"/>
        </a:p>
      </dgm:t>
    </dgm:pt>
    <dgm:pt modelId="{66688FA0-F20B-4DB2-AA75-7D486A1BFEB8}" type="sibTrans" cxnId="{D170BCCB-DE38-4329-88AF-18D3BFCBFDF2}">
      <dgm:prSet/>
      <dgm:spPr/>
      <dgm:t>
        <a:bodyPr/>
        <a:lstStyle/>
        <a:p>
          <a:endParaRPr lang="en-US"/>
        </a:p>
      </dgm:t>
    </dgm:pt>
    <dgm:pt modelId="{372F942F-BA64-4EFA-BD00-F519623E18A5}" type="pres">
      <dgm:prSet presAssocID="{7CB1947E-3345-4D77-8209-7852E7474DC7}" presName="linear" presStyleCnt="0">
        <dgm:presLayoutVars>
          <dgm:animLvl val="lvl"/>
          <dgm:resizeHandles val="exact"/>
        </dgm:presLayoutVars>
      </dgm:prSet>
      <dgm:spPr/>
    </dgm:pt>
    <dgm:pt modelId="{7637EC61-5B81-42F1-AD45-D3BCAC813A5A}" type="pres">
      <dgm:prSet presAssocID="{FA3392F2-CB05-474E-BC89-83DCD0D0957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AD09F0A-71B5-4397-9729-ADCB1BE9A5D4}" type="pres">
      <dgm:prSet presAssocID="{544A24DA-1729-4906-A585-94E859D06C33}" presName="spacer" presStyleCnt="0"/>
      <dgm:spPr/>
    </dgm:pt>
    <dgm:pt modelId="{DFB8F573-3CF9-4F48-AA42-838ED9D26E98}" type="pres">
      <dgm:prSet presAssocID="{64417CBE-B151-4C3B-A6C6-1DADDFF58AA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A5A9169-8688-4B94-8ADC-CFC542307DE5}" type="presOf" srcId="{FA3392F2-CB05-474E-BC89-83DCD0D09570}" destId="{7637EC61-5B81-42F1-AD45-D3BCAC813A5A}" srcOrd="0" destOrd="0" presId="urn:microsoft.com/office/officeart/2005/8/layout/vList2"/>
    <dgm:cxn modelId="{ACCCEEA3-13F6-4322-A049-56EEFFD5AC98}" srcId="{7CB1947E-3345-4D77-8209-7852E7474DC7}" destId="{FA3392F2-CB05-474E-BC89-83DCD0D09570}" srcOrd="0" destOrd="0" parTransId="{FE55FB6C-7EEB-4535-8637-2FC530255D14}" sibTransId="{544A24DA-1729-4906-A585-94E859D06C33}"/>
    <dgm:cxn modelId="{395CD3C9-905A-4276-A483-0199E08C07A6}" type="presOf" srcId="{7CB1947E-3345-4D77-8209-7852E7474DC7}" destId="{372F942F-BA64-4EFA-BD00-F519623E18A5}" srcOrd="0" destOrd="0" presId="urn:microsoft.com/office/officeart/2005/8/layout/vList2"/>
    <dgm:cxn modelId="{D170BCCB-DE38-4329-88AF-18D3BFCBFDF2}" srcId="{7CB1947E-3345-4D77-8209-7852E7474DC7}" destId="{64417CBE-B151-4C3B-A6C6-1DADDFF58AA1}" srcOrd="1" destOrd="0" parTransId="{EB3260D9-D510-413D-9306-1AD158D1CE4C}" sibTransId="{66688FA0-F20B-4DB2-AA75-7D486A1BFEB8}"/>
    <dgm:cxn modelId="{37CB09E7-4897-427D-8F69-A363B1F7B804}" type="presOf" srcId="{64417CBE-B151-4C3B-A6C6-1DADDFF58AA1}" destId="{DFB8F573-3CF9-4F48-AA42-838ED9D26E98}" srcOrd="0" destOrd="0" presId="urn:microsoft.com/office/officeart/2005/8/layout/vList2"/>
    <dgm:cxn modelId="{E723461E-1C50-47C5-B281-71EBC701BFF7}" type="presParOf" srcId="{372F942F-BA64-4EFA-BD00-F519623E18A5}" destId="{7637EC61-5B81-42F1-AD45-D3BCAC813A5A}" srcOrd="0" destOrd="0" presId="urn:microsoft.com/office/officeart/2005/8/layout/vList2"/>
    <dgm:cxn modelId="{49C4B096-F41F-4504-8028-3E9A7352D83F}" type="presParOf" srcId="{372F942F-BA64-4EFA-BD00-F519623E18A5}" destId="{8AD09F0A-71B5-4397-9729-ADCB1BE9A5D4}" srcOrd="1" destOrd="0" presId="urn:microsoft.com/office/officeart/2005/8/layout/vList2"/>
    <dgm:cxn modelId="{0F7CCB9E-7932-49AF-862E-BC7CF644FA62}" type="presParOf" srcId="{372F942F-BA64-4EFA-BD00-F519623E18A5}" destId="{DFB8F573-3CF9-4F48-AA42-838ED9D26E9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7025A4-035F-440C-B045-77B3C61639F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268035B-FABB-4652-B16D-2320F46346DB}">
      <dgm:prSet/>
      <dgm:spPr/>
      <dgm:t>
        <a:bodyPr/>
        <a:lstStyle/>
        <a:p>
          <a:r>
            <a:rPr lang="en-US"/>
            <a:t>Iklan produk konsumen.</a:t>
          </a:r>
        </a:p>
      </dgm:t>
    </dgm:pt>
    <dgm:pt modelId="{B32E0A9A-226C-4B34-8B3C-615D29D7F0D7}" type="parTrans" cxnId="{F5A3F747-C163-4B09-B87D-BEA03A66B6BA}">
      <dgm:prSet/>
      <dgm:spPr/>
      <dgm:t>
        <a:bodyPr/>
        <a:lstStyle/>
        <a:p>
          <a:endParaRPr lang="en-US"/>
        </a:p>
      </dgm:t>
    </dgm:pt>
    <dgm:pt modelId="{D930C758-6638-4D0F-89D5-430827539768}" type="sibTrans" cxnId="{F5A3F747-C163-4B09-B87D-BEA03A66B6BA}">
      <dgm:prSet/>
      <dgm:spPr/>
      <dgm:t>
        <a:bodyPr/>
        <a:lstStyle/>
        <a:p>
          <a:endParaRPr lang="en-US"/>
        </a:p>
      </dgm:t>
    </dgm:pt>
    <dgm:pt modelId="{E72B9F02-03DF-47BB-81DA-B1E4616E07FC}">
      <dgm:prSet/>
      <dgm:spPr/>
      <dgm:t>
        <a:bodyPr/>
        <a:lstStyle/>
        <a:p>
          <a:r>
            <a:rPr lang="en-US"/>
            <a:t>Promosi penjualan.</a:t>
          </a:r>
        </a:p>
      </dgm:t>
    </dgm:pt>
    <dgm:pt modelId="{B865EC45-2E39-48ED-93AD-073ED37ED609}" type="parTrans" cxnId="{58136BB2-2F47-4339-AD4C-F75C56E19B9D}">
      <dgm:prSet/>
      <dgm:spPr/>
      <dgm:t>
        <a:bodyPr/>
        <a:lstStyle/>
        <a:p>
          <a:endParaRPr lang="en-US"/>
        </a:p>
      </dgm:t>
    </dgm:pt>
    <dgm:pt modelId="{462F7AE4-605D-404E-98F8-E13BFE055287}" type="sibTrans" cxnId="{58136BB2-2F47-4339-AD4C-F75C56E19B9D}">
      <dgm:prSet/>
      <dgm:spPr/>
      <dgm:t>
        <a:bodyPr/>
        <a:lstStyle/>
        <a:p>
          <a:endParaRPr lang="en-US"/>
        </a:p>
      </dgm:t>
    </dgm:pt>
    <dgm:pt modelId="{9ED52420-13DB-4D8B-96C1-3FA7919CE531}">
      <dgm:prSet/>
      <dgm:spPr/>
      <dgm:t>
        <a:bodyPr/>
        <a:lstStyle/>
        <a:p>
          <a:r>
            <a:rPr lang="en-US"/>
            <a:t>Kampanye merek.</a:t>
          </a:r>
        </a:p>
      </dgm:t>
    </dgm:pt>
    <dgm:pt modelId="{6B27B0A4-E2EF-4108-9AE0-4B6689D8EED0}" type="parTrans" cxnId="{63E81A9D-FCF2-464B-A782-4BC10ED5B2FB}">
      <dgm:prSet/>
      <dgm:spPr/>
      <dgm:t>
        <a:bodyPr/>
        <a:lstStyle/>
        <a:p>
          <a:endParaRPr lang="en-US"/>
        </a:p>
      </dgm:t>
    </dgm:pt>
    <dgm:pt modelId="{AE5D1AB9-A299-4349-B4DA-E59EA3FE814C}" type="sibTrans" cxnId="{63E81A9D-FCF2-464B-A782-4BC10ED5B2FB}">
      <dgm:prSet/>
      <dgm:spPr/>
      <dgm:t>
        <a:bodyPr/>
        <a:lstStyle/>
        <a:p>
          <a:endParaRPr lang="en-US"/>
        </a:p>
      </dgm:t>
    </dgm:pt>
    <dgm:pt modelId="{BB3BC42F-B5AD-47F0-AEC3-AD3D0F00622F}">
      <dgm:prSet/>
      <dgm:spPr/>
      <dgm:t>
        <a:bodyPr/>
        <a:lstStyle/>
        <a:p>
          <a:r>
            <a:rPr lang="en-US"/>
            <a:t>Desain brosur dan katalog.</a:t>
          </a:r>
        </a:p>
      </dgm:t>
    </dgm:pt>
    <dgm:pt modelId="{AE443447-FCFA-4D75-BE36-628B0268842F}" type="parTrans" cxnId="{69238E8D-8D55-4CEC-B396-84B4A5040B21}">
      <dgm:prSet/>
      <dgm:spPr/>
      <dgm:t>
        <a:bodyPr/>
        <a:lstStyle/>
        <a:p>
          <a:endParaRPr lang="en-US"/>
        </a:p>
      </dgm:t>
    </dgm:pt>
    <dgm:pt modelId="{E207DB56-2E25-4C02-B704-8D35D85D9D01}" type="sibTrans" cxnId="{69238E8D-8D55-4CEC-B396-84B4A5040B21}">
      <dgm:prSet/>
      <dgm:spPr/>
      <dgm:t>
        <a:bodyPr/>
        <a:lstStyle/>
        <a:p>
          <a:endParaRPr lang="en-US"/>
        </a:p>
      </dgm:t>
    </dgm:pt>
    <dgm:pt modelId="{D5780B66-487A-411A-9B27-BA8B65BD9713}" type="pres">
      <dgm:prSet presAssocID="{167025A4-035F-440C-B045-77B3C61639F6}" presName="linear" presStyleCnt="0">
        <dgm:presLayoutVars>
          <dgm:animLvl val="lvl"/>
          <dgm:resizeHandles val="exact"/>
        </dgm:presLayoutVars>
      </dgm:prSet>
      <dgm:spPr/>
    </dgm:pt>
    <dgm:pt modelId="{8463C023-8E1E-4CA2-865C-2634254ECE10}" type="pres">
      <dgm:prSet presAssocID="{7268035B-FABB-4652-B16D-2320F46346D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F08F1AB-8D67-484A-993B-05529812F081}" type="pres">
      <dgm:prSet presAssocID="{D930C758-6638-4D0F-89D5-430827539768}" presName="spacer" presStyleCnt="0"/>
      <dgm:spPr/>
    </dgm:pt>
    <dgm:pt modelId="{51971CD6-7A91-4577-89C5-C41B1CD017A6}" type="pres">
      <dgm:prSet presAssocID="{E72B9F02-03DF-47BB-81DA-B1E4616E07F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D36F302-1767-4AAC-B431-B0CE8125503B}" type="pres">
      <dgm:prSet presAssocID="{462F7AE4-605D-404E-98F8-E13BFE055287}" presName="spacer" presStyleCnt="0"/>
      <dgm:spPr/>
    </dgm:pt>
    <dgm:pt modelId="{E4EDABB4-038F-4EA6-9E66-A205A1FAC5CE}" type="pres">
      <dgm:prSet presAssocID="{9ED52420-13DB-4D8B-96C1-3FA7919CE53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E6E515-69B6-4A9D-AC2A-56120C241279}" type="pres">
      <dgm:prSet presAssocID="{AE5D1AB9-A299-4349-B4DA-E59EA3FE814C}" presName="spacer" presStyleCnt="0"/>
      <dgm:spPr/>
    </dgm:pt>
    <dgm:pt modelId="{FFA41949-6DE9-4318-9C6F-9C54BA93005A}" type="pres">
      <dgm:prSet presAssocID="{BB3BC42F-B5AD-47F0-AEC3-AD3D0F00622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494541A-3D2D-4582-97F5-440A6222ECCE}" type="presOf" srcId="{9ED52420-13DB-4D8B-96C1-3FA7919CE531}" destId="{E4EDABB4-038F-4EA6-9E66-A205A1FAC5CE}" srcOrd="0" destOrd="0" presId="urn:microsoft.com/office/officeart/2005/8/layout/vList2"/>
    <dgm:cxn modelId="{750AF723-2914-4335-B945-CB7204A75ED2}" type="presOf" srcId="{7268035B-FABB-4652-B16D-2320F46346DB}" destId="{8463C023-8E1E-4CA2-865C-2634254ECE10}" srcOrd="0" destOrd="0" presId="urn:microsoft.com/office/officeart/2005/8/layout/vList2"/>
    <dgm:cxn modelId="{A0527D30-5B3E-4D28-928A-DABABF905D9E}" type="presOf" srcId="{E72B9F02-03DF-47BB-81DA-B1E4616E07FC}" destId="{51971CD6-7A91-4577-89C5-C41B1CD017A6}" srcOrd="0" destOrd="0" presId="urn:microsoft.com/office/officeart/2005/8/layout/vList2"/>
    <dgm:cxn modelId="{F5A3F747-C163-4B09-B87D-BEA03A66B6BA}" srcId="{167025A4-035F-440C-B045-77B3C61639F6}" destId="{7268035B-FABB-4652-B16D-2320F46346DB}" srcOrd="0" destOrd="0" parTransId="{B32E0A9A-226C-4B34-8B3C-615D29D7F0D7}" sibTransId="{D930C758-6638-4D0F-89D5-430827539768}"/>
    <dgm:cxn modelId="{69238E8D-8D55-4CEC-B396-84B4A5040B21}" srcId="{167025A4-035F-440C-B045-77B3C61639F6}" destId="{BB3BC42F-B5AD-47F0-AEC3-AD3D0F00622F}" srcOrd="3" destOrd="0" parTransId="{AE443447-FCFA-4D75-BE36-628B0268842F}" sibTransId="{E207DB56-2E25-4C02-B704-8D35D85D9D01}"/>
    <dgm:cxn modelId="{63E81A9D-FCF2-464B-A782-4BC10ED5B2FB}" srcId="{167025A4-035F-440C-B045-77B3C61639F6}" destId="{9ED52420-13DB-4D8B-96C1-3FA7919CE531}" srcOrd="2" destOrd="0" parTransId="{6B27B0A4-E2EF-4108-9AE0-4B6689D8EED0}" sibTransId="{AE5D1AB9-A299-4349-B4DA-E59EA3FE814C}"/>
    <dgm:cxn modelId="{5E48CDA0-B194-4310-957B-663ABA38047D}" type="presOf" srcId="{BB3BC42F-B5AD-47F0-AEC3-AD3D0F00622F}" destId="{FFA41949-6DE9-4318-9C6F-9C54BA93005A}" srcOrd="0" destOrd="0" presId="urn:microsoft.com/office/officeart/2005/8/layout/vList2"/>
    <dgm:cxn modelId="{58136BB2-2F47-4339-AD4C-F75C56E19B9D}" srcId="{167025A4-035F-440C-B045-77B3C61639F6}" destId="{E72B9F02-03DF-47BB-81DA-B1E4616E07FC}" srcOrd="1" destOrd="0" parTransId="{B865EC45-2E39-48ED-93AD-073ED37ED609}" sibTransId="{462F7AE4-605D-404E-98F8-E13BFE055287}"/>
    <dgm:cxn modelId="{2537D5E9-56F0-4700-A1EB-BD40BDCE13B0}" type="presOf" srcId="{167025A4-035F-440C-B045-77B3C61639F6}" destId="{D5780B66-487A-411A-9B27-BA8B65BD9713}" srcOrd="0" destOrd="0" presId="urn:microsoft.com/office/officeart/2005/8/layout/vList2"/>
    <dgm:cxn modelId="{1185F00F-DFDA-49CC-9EDA-A794D6E7B257}" type="presParOf" srcId="{D5780B66-487A-411A-9B27-BA8B65BD9713}" destId="{8463C023-8E1E-4CA2-865C-2634254ECE10}" srcOrd="0" destOrd="0" presId="urn:microsoft.com/office/officeart/2005/8/layout/vList2"/>
    <dgm:cxn modelId="{46F90460-16BF-44AD-9B3A-34DE4F0F6849}" type="presParOf" srcId="{D5780B66-487A-411A-9B27-BA8B65BD9713}" destId="{1F08F1AB-8D67-484A-993B-05529812F081}" srcOrd="1" destOrd="0" presId="urn:microsoft.com/office/officeart/2005/8/layout/vList2"/>
    <dgm:cxn modelId="{64DDBAB4-8320-49ED-97CD-09AED5203518}" type="presParOf" srcId="{D5780B66-487A-411A-9B27-BA8B65BD9713}" destId="{51971CD6-7A91-4577-89C5-C41B1CD017A6}" srcOrd="2" destOrd="0" presId="urn:microsoft.com/office/officeart/2005/8/layout/vList2"/>
    <dgm:cxn modelId="{EC43FBB5-F7F9-480D-869B-58A4E2EEF971}" type="presParOf" srcId="{D5780B66-487A-411A-9B27-BA8B65BD9713}" destId="{DD36F302-1767-4AAC-B431-B0CE8125503B}" srcOrd="3" destOrd="0" presId="urn:microsoft.com/office/officeart/2005/8/layout/vList2"/>
    <dgm:cxn modelId="{699EE3B0-FD18-4291-AB3F-72EAE1770073}" type="presParOf" srcId="{D5780B66-487A-411A-9B27-BA8B65BD9713}" destId="{E4EDABB4-038F-4EA6-9E66-A205A1FAC5CE}" srcOrd="4" destOrd="0" presId="urn:microsoft.com/office/officeart/2005/8/layout/vList2"/>
    <dgm:cxn modelId="{C0379625-EC2A-493A-A262-49821CD2F725}" type="presParOf" srcId="{D5780B66-487A-411A-9B27-BA8B65BD9713}" destId="{DDE6E515-69B6-4A9D-AC2A-56120C241279}" srcOrd="5" destOrd="0" presId="urn:microsoft.com/office/officeart/2005/8/layout/vList2"/>
    <dgm:cxn modelId="{90ABAF50-1DA9-4E9C-B27D-DA8E8AA1CACC}" type="presParOf" srcId="{D5780B66-487A-411A-9B27-BA8B65BD9713}" destId="{FFA41949-6DE9-4318-9C6F-9C54BA9300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6BAD3E-2F76-45F8-85D6-24239B82D10C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4FB8DBD-84E2-43B7-B07E-F1F6EE90873E}">
      <dgm:prSet/>
      <dgm:spPr/>
      <dgm:t>
        <a:bodyPr/>
        <a:lstStyle/>
        <a:p>
          <a:r>
            <a:rPr lang="en-US"/>
            <a:t>BAB IV Konsep Perancangan</a:t>
          </a:r>
        </a:p>
      </dgm:t>
    </dgm:pt>
    <dgm:pt modelId="{1D295304-279D-42DA-BD9F-FC04126A733D}" type="parTrans" cxnId="{C81EB022-F38C-4AE6-97EB-C6735D6322D5}">
      <dgm:prSet/>
      <dgm:spPr/>
      <dgm:t>
        <a:bodyPr/>
        <a:lstStyle/>
        <a:p>
          <a:endParaRPr lang="en-US"/>
        </a:p>
      </dgm:t>
    </dgm:pt>
    <dgm:pt modelId="{A5AB00AD-3D76-4C09-8538-08B50B6DAB1A}" type="sibTrans" cxnId="{C81EB022-F38C-4AE6-97EB-C6735D6322D5}">
      <dgm:prSet/>
      <dgm:spPr/>
      <dgm:t>
        <a:bodyPr/>
        <a:lstStyle/>
        <a:p>
          <a:endParaRPr lang="en-US"/>
        </a:p>
      </dgm:t>
    </dgm:pt>
    <dgm:pt modelId="{3DB08CAF-5998-4F00-87F9-FED998554253}">
      <dgm:prSet/>
      <dgm:spPr/>
      <dgm:t>
        <a:bodyPr/>
        <a:lstStyle/>
        <a:p>
          <a:r>
            <a:rPr lang="en-US"/>
            <a:t>BAB V: Visualisasi Konsep</a:t>
          </a:r>
        </a:p>
      </dgm:t>
    </dgm:pt>
    <dgm:pt modelId="{C033B4F1-623C-4A7A-A7E7-D847AACDB111}" type="parTrans" cxnId="{8CBDDF46-800E-4EA3-BAA7-AFC1B6700F6C}">
      <dgm:prSet/>
      <dgm:spPr/>
      <dgm:t>
        <a:bodyPr/>
        <a:lstStyle/>
        <a:p>
          <a:endParaRPr lang="en-US"/>
        </a:p>
      </dgm:t>
    </dgm:pt>
    <dgm:pt modelId="{5C096CA6-432B-483E-B8DD-89FF1115F8D4}" type="sibTrans" cxnId="{8CBDDF46-800E-4EA3-BAA7-AFC1B6700F6C}">
      <dgm:prSet/>
      <dgm:spPr/>
      <dgm:t>
        <a:bodyPr/>
        <a:lstStyle/>
        <a:p>
          <a:endParaRPr lang="en-US"/>
        </a:p>
      </dgm:t>
    </dgm:pt>
    <dgm:pt modelId="{ED1BC06F-F8B6-4037-A93D-6077BE3F2428}">
      <dgm:prSet/>
      <dgm:spPr/>
      <dgm:t>
        <a:bodyPr/>
        <a:lstStyle/>
        <a:p>
          <a:r>
            <a:rPr lang="en-US"/>
            <a:t>BAB VI PENUTUP</a:t>
          </a:r>
        </a:p>
      </dgm:t>
    </dgm:pt>
    <dgm:pt modelId="{4E09DE18-D0A2-417C-8886-82CC67D5F797}" type="parTrans" cxnId="{0B77B89E-6E71-43ED-9290-5464616341CB}">
      <dgm:prSet/>
      <dgm:spPr/>
      <dgm:t>
        <a:bodyPr/>
        <a:lstStyle/>
        <a:p>
          <a:endParaRPr lang="en-US"/>
        </a:p>
      </dgm:t>
    </dgm:pt>
    <dgm:pt modelId="{4AABB065-CDC5-4CA8-BA16-40FD8CD514DF}" type="sibTrans" cxnId="{0B77B89E-6E71-43ED-9290-5464616341CB}">
      <dgm:prSet/>
      <dgm:spPr/>
      <dgm:t>
        <a:bodyPr/>
        <a:lstStyle/>
        <a:p>
          <a:endParaRPr lang="en-US"/>
        </a:p>
      </dgm:t>
    </dgm:pt>
    <dgm:pt modelId="{6CCED85E-FA7D-4B9C-80BB-175859E8866D}" type="pres">
      <dgm:prSet presAssocID="{836BAD3E-2F76-45F8-85D6-24239B82D10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3DFA007-FD36-41BD-8BBA-9D70A03FE874}" type="pres">
      <dgm:prSet presAssocID="{ED1BC06F-F8B6-4037-A93D-6077BE3F2428}" presName="Accent3" presStyleCnt="0"/>
      <dgm:spPr/>
    </dgm:pt>
    <dgm:pt modelId="{3096EADC-ECF0-454B-AD44-57CFC038DDE5}" type="pres">
      <dgm:prSet presAssocID="{ED1BC06F-F8B6-4037-A93D-6077BE3F2428}" presName="Accent" presStyleLbl="node1" presStyleIdx="0" presStyleCnt="6"/>
      <dgm:spPr/>
    </dgm:pt>
    <dgm:pt modelId="{2E315A13-77F5-4093-90AE-6F9A1BBD87D7}" type="pres">
      <dgm:prSet presAssocID="{ED1BC06F-F8B6-4037-A93D-6077BE3F2428}" presName="ParentBackground3" presStyleCnt="0"/>
      <dgm:spPr/>
    </dgm:pt>
    <dgm:pt modelId="{8220AF8D-0D27-4C11-851F-29D27ED4300A}" type="pres">
      <dgm:prSet presAssocID="{ED1BC06F-F8B6-4037-A93D-6077BE3F2428}" presName="ParentBackground" presStyleLbl="node1" presStyleIdx="1" presStyleCnt="6"/>
      <dgm:spPr/>
    </dgm:pt>
    <dgm:pt modelId="{4D59FA27-E718-4CE7-8099-DAEBF8F39083}" type="pres">
      <dgm:prSet presAssocID="{ED1BC06F-F8B6-4037-A93D-6077BE3F2428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218A3DA6-86E6-4C0D-A5D4-F1D4FB181A4E}" type="pres">
      <dgm:prSet presAssocID="{3DB08CAF-5998-4F00-87F9-FED998554253}" presName="Accent2" presStyleCnt="0"/>
      <dgm:spPr/>
    </dgm:pt>
    <dgm:pt modelId="{9DA9CB0F-E4CE-410B-9221-4908ADB69384}" type="pres">
      <dgm:prSet presAssocID="{3DB08CAF-5998-4F00-87F9-FED998554253}" presName="Accent" presStyleLbl="node1" presStyleIdx="2" presStyleCnt="6"/>
      <dgm:spPr/>
    </dgm:pt>
    <dgm:pt modelId="{2290EC09-829C-424E-9476-27A7189A7D32}" type="pres">
      <dgm:prSet presAssocID="{3DB08CAF-5998-4F00-87F9-FED998554253}" presName="ParentBackground2" presStyleCnt="0"/>
      <dgm:spPr/>
    </dgm:pt>
    <dgm:pt modelId="{DB296CA5-18B0-4DE6-9C0C-49A27B32C786}" type="pres">
      <dgm:prSet presAssocID="{3DB08CAF-5998-4F00-87F9-FED998554253}" presName="ParentBackground" presStyleLbl="node1" presStyleIdx="3" presStyleCnt="6"/>
      <dgm:spPr/>
    </dgm:pt>
    <dgm:pt modelId="{B1CF3DA9-A130-476B-96D4-92E70D99A5AF}" type="pres">
      <dgm:prSet presAssocID="{3DB08CAF-5998-4F00-87F9-FED998554253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74E7DDCA-65E2-4D28-9D71-F9C59267701F}" type="pres">
      <dgm:prSet presAssocID="{04FB8DBD-84E2-43B7-B07E-F1F6EE90873E}" presName="Accent1" presStyleCnt="0"/>
      <dgm:spPr/>
    </dgm:pt>
    <dgm:pt modelId="{2174ECDA-2C2E-4977-9736-BC551648A354}" type="pres">
      <dgm:prSet presAssocID="{04FB8DBD-84E2-43B7-B07E-F1F6EE90873E}" presName="Accent" presStyleLbl="node1" presStyleIdx="4" presStyleCnt="6"/>
      <dgm:spPr/>
    </dgm:pt>
    <dgm:pt modelId="{6F8E531F-7C3C-49AC-82CE-75FFDAF72CCC}" type="pres">
      <dgm:prSet presAssocID="{04FB8DBD-84E2-43B7-B07E-F1F6EE90873E}" presName="ParentBackground1" presStyleCnt="0"/>
      <dgm:spPr/>
    </dgm:pt>
    <dgm:pt modelId="{37984151-E133-4A1D-9AF4-A8748B3CECFE}" type="pres">
      <dgm:prSet presAssocID="{04FB8DBD-84E2-43B7-B07E-F1F6EE90873E}" presName="ParentBackground" presStyleLbl="node1" presStyleIdx="5" presStyleCnt="6"/>
      <dgm:spPr/>
    </dgm:pt>
    <dgm:pt modelId="{14C68ACF-D1E3-4C01-9A6A-0925AAF67E72}" type="pres">
      <dgm:prSet presAssocID="{04FB8DBD-84E2-43B7-B07E-F1F6EE90873E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0417A309-98A8-49DA-AD67-7A67AE6392F4}" type="presOf" srcId="{ED1BC06F-F8B6-4037-A93D-6077BE3F2428}" destId="{4D59FA27-E718-4CE7-8099-DAEBF8F39083}" srcOrd="1" destOrd="0" presId="urn:microsoft.com/office/officeart/2018/layout/CircleProcess"/>
    <dgm:cxn modelId="{16F2490E-AC86-4019-9CA6-816EB3BB77A3}" type="presOf" srcId="{04FB8DBD-84E2-43B7-B07E-F1F6EE90873E}" destId="{14C68ACF-D1E3-4C01-9A6A-0925AAF67E72}" srcOrd="1" destOrd="0" presId="urn:microsoft.com/office/officeart/2018/layout/CircleProcess"/>
    <dgm:cxn modelId="{D6F2770E-B49F-40C7-A419-CC170574FBBD}" type="presOf" srcId="{836BAD3E-2F76-45F8-85D6-24239B82D10C}" destId="{6CCED85E-FA7D-4B9C-80BB-175859E8866D}" srcOrd="0" destOrd="0" presId="urn:microsoft.com/office/officeart/2018/layout/CircleProcess"/>
    <dgm:cxn modelId="{C81EB022-F38C-4AE6-97EB-C6735D6322D5}" srcId="{836BAD3E-2F76-45F8-85D6-24239B82D10C}" destId="{04FB8DBD-84E2-43B7-B07E-F1F6EE90873E}" srcOrd="0" destOrd="0" parTransId="{1D295304-279D-42DA-BD9F-FC04126A733D}" sibTransId="{A5AB00AD-3D76-4C09-8538-08B50B6DAB1A}"/>
    <dgm:cxn modelId="{8CBDDF46-800E-4EA3-BAA7-AFC1B6700F6C}" srcId="{836BAD3E-2F76-45F8-85D6-24239B82D10C}" destId="{3DB08CAF-5998-4F00-87F9-FED998554253}" srcOrd="1" destOrd="0" parTransId="{C033B4F1-623C-4A7A-A7E7-D847AACDB111}" sibTransId="{5C096CA6-432B-483E-B8DD-89FF1115F8D4}"/>
    <dgm:cxn modelId="{0196824F-3FDA-4CFB-BC02-A1BAA411DBCA}" type="presOf" srcId="{04FB8DBD-84E2-43B7-B07E-F1F6EE90873E}" destId="{37984151-E133-4A1D-9AF4-A8748B3CECFE}" srcOrd="0" destOrd="0" presId="urn:microsoft.com/office/officeart/2018/layout/CircleProcess"/>
    <dgm:cxn modelId="{0FF63F7F-5C5D-4371-B9C4-E17FDC1BFB4E}" type="presOf" srcId="{3DB08CAF-5998-4F00-87F9-FED998554253}" destId="{B1CF3DA9-A130-476B-96D4-92E70D99A5AF}" srcOrd="1" destOrd="0" presId="urn:microsoft.com/office/officeart/2018/layout/CircleProcess"/>
    <dgm:cxn modelId="{0B77B89E-6E71-43ED-9290-5464616341CB}" srcId="{836BAD3E-2F76-45F8-85D6-24239B82D10C}" destId="{ED1BC06F-F8B6-4037-A93D-6077BE3F2428}" srcOrd="2" destOrd="0" parTransId="{4E09DE18-D0A2-417C-8886-82CC67D5F797}" sibTransId="{4AABB065-CDC5-4CA8-BA16-40FD8CD514DF}"/>
    <dgm:cxn modelId="{BFF80F9F-56AA-4EEF-9F47-FC3FB3434C3B}" type="presOf" srcId="{ED1BC06F-F8B6-4037-A93D-6077BE3F2428}" destId="{8220AF8D-0D27-4C11-851F-29D27ED4300A}" srcOrd="0" destOrd="0" presId="urn:microsoft.com/office/officeart/2018/layout/CircleProcess"/>
    <dgm:cxn modelId="{56E5F4E9-5502-4EFA-9A6F-A43D7F10169C}" type="presOf" srcId="{3DB08CAF-5998-4F00-87F9-FED998554253}" destId="{DB296CA5-18B0-4DE6-9C0C-49A27B32C786}" srcOrd="0" destOrd="0" presId="urn:microsoft.com/office/officeart/2018/layout/CircleProcess"/>
    <dgm:cxn modelId="{30086C90-DFA6-45A8-BB10-6C5834DD96F4}" type="presParOf" srcId="{6CCED85E-FA7D-4B9C-80BB-175859E8866D}" destId="{63DFA007-FD36-41BD-8BBA-9D70A03FE874}" srcOrd="0" destOrd="0" presId="urn:microsoft.com/office/officeart/2018/layout/CircleProcess"/>
    <dgm:cxn modelId="{2D8684FE-CD5E-4EF0-92A0-DD3E7F60EFD1}" type="presParOf" srcId="{63DFA007-FD36-41BD-8BBA-9D70A03FE874}" destId="{3096EADC-ECF0-454B-AD44-57CFC038DDE5}" srcOrd="0" destOrd="0" presId="urn:microsoft.com/office/officeart/2018/layout/CircleProcess"/>
    <dgm:cxn modelId="{1A4CCDC2-C418-4636-9B95-702E69AC5019}" type="presParOf" srcId="{6CCED85E-FA7D-4B9C-80BB-175859E8866D}" destId="{2E315A13-77F5-4093-90AE-6F9A1BBD87D7}" srcOrd="1" destOrd="0" presId="urn:microsoft.com/office/officeart/2018/layout/CircleProcess"/>
    <dgm:cxn modelId="{A61EEF94-C08C-4343-8278-44620E6C7EF6}" type="presParOf" srcId="{2E315A13-77F5-4093-90AE-6F9A1BBD87D7}" destId="{8220AF8D-0D27-4C11-851F-29D27ED4300A}" srcOrd="0" destOrd="0" presId="urn:microsoft.com/office/officeart/2018/layout/CircleProcess"/>
    <dgm:cxn modelId="{8DDF15CC-90EA-4D0C-A8E8-FF70AE2E2498}" type="presParOf" srcId="{6CCED85E-FA7D-4B9C-80BB-175859E8866D}" destId="{4D59FA27-E718-4CE7-8099-DAEBF8F39083}" srcOrd="2" destOrd="0" presId="urn:microsoft.com/office/officeart/2018/layout/CircleProcess"/>
    <dgm:cxn modelId="{0EF01B4C-669D-410C-A989-B2D01C133CC5}" type="presParOf" srcId="{6CCED85E-FA7D-4B9C-80BB-175859E8866D}" destId="{218A3DA6-86E6-4C0D-A5D4-F1D4FB181A4E}" srcOrd="3" destOrd="0" presId="urn:microsoft.com/office/officeart/2018/layout/CircleProcess"/>
    <dgm:cxn modelId="{536FE1D9-BC3B-467F-AD43-662CF9D1DF58}" type="presParOf" srcId="{218A3DA6-86E6-4C0D-A5D4-F1D4FB181A4E}" destId="{9DA9CB0F-E4CE-410B-9221-4908ADB69384}" srcOrd="0" destOrd="0" presId="urn:microsoft.com/office/officeart/2018/layout/CircleProcess"/>
    <dgm:cxn modelId="{C4C73ED4-BA4E-4038-B2D2-930B1E3A8C82}" type="presParOf" srcId="{6CCED85E-FA7D-4B9C-80BB-175859E8866D}" destId="{2290EC09-829C-424E-9476-27A7189A7D32}" srcOrd="4" destOrd="0" presId="urn:microsoft.com/office/officeart/2018/layout/CircleProcess"/>
    <dgm:cxn modelId="{BFC1E40A-B0BE-438A-A7AB-9E87A51425EF}" type="presParOf" srcId="{2290EC09-829C-424E-9476-27A7189A7D32}" destId="{DB296CA5-18B0-4DE6-9C0C-49A27B32C786}" srcOrd="0" destOrd="0" presId="urn:microsoft.com/office/officeart/2018/layout/CircleProcess"/>
    <dgm:cxn modelId="{A629E44B-0E63-4211-AE4B-2F4AA54E1EAE}" type="presParOf" srcId="{6CCED85E-FA7D-4B9C-80BB-175859E8866D}" destId="{B1CF3DA9-A130-476B-96D4-92E70D99A5AF}" srcOrd="5" destOrd="0" presId="urn:microsoft.com/office/officeart/2018/layout/CircleProcess"/>
    <dgm:cxn modelId="{F3BFBFBE-5A04-4E5F-96D2-A1A8C2714421}" type="presParOf" srcId="{6CCED85E-FA7D-4B9C-80BB-175859E8866D}" destId="{74E7DDCA-65E2-4D28-9D71-F9C59267701F}" srcOrd="6" destOrd="0" presId="urn:microsoft.com/office/officeart/2018/layout/CircleProcess"/>
    <dgm:cxn modelId="{B0521092-D92A-4B76-AFD0-2713E14C032C}" type="presParOf" srcId="{74E7DDCA-65E2-4D28-9D71-F9C59267701F}" destId="{2174ECDA-2C2E-4977-9736-BC551648A354}" srcOrd="0" destOrd="0" presId="urn:microsoft.com/office/officeart/2018/layout/CircleProcess"/>
    <dgm:cxn modelId="{A696951E-7502-444A-8C28-3130FEE4E0DC}" type="presParOf" srcId="{6CCED85E-FA7D-4B9C-80BB-175859E8866D}" destId="{6F8E531F-7C3C-49AC-82CE-75FFDAF72CCC}" srcOrd="7" destOrd="0" presId="urn:microsoft.com/office/officeart/2018/layout/CircleProcess"/>
    <dgm:cxn modelId="{F747F852-432B-4737-B8FF-C4F82C43A3E2}" type="presParOf" srcId="{6F8E531F-7C3C-49AC-82CE-75FFDAF72CCC}" destId="{37984151-E133-4A1D-9AF4-A8748B3CECFE}" srcOrd="0" destOrd="0" presId="urn:microsoft.com/office/officeart/2018/layout/CircleProcess"/>
    <dgm:cxn modelId="{F9BF4F02-EEB1-4A57-BC8E-55ED7106BFBB}" type="presParOf" srcId="{6CCED85E-FA7D-4B9C-80BB-175859E8866D}" destId="{14C68ACF-D1E3-4C01-9A6A-0925AAF67E72}" srcOrd="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3F923A-E00D-4A29-9F11-C665DC4CF36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16C799F-2EB9-4606-8CB1-A3F7379BCA5E}">
      <dgm:prSet/>
      <dgm:spPr/>
      <dgm:t>
        <a:bodyPr/>
        <a:lstStyle/>
        <a:p>
          <a:r>
            <a:rPr lang="en-US"/>
            <a:t>Identifikasi data </a:t>
          </a:r>
        </a:p>
      </dgm:t>
    </dgm:pt>
    <dgm:pt modelId="{C1DE25B1-7C9F-4397-A719-EDA6842C4716}" type="parTrans" cxnId="{985C3694-34D8-4156-A463-CECC5222AC56}">
      <dgm:prSet/>
      <dgm:spPr/>
      <dgm:t>
        <a:bodyPr/>
        <a:lstStyle/>
        <a:p>
          <a:endParaRPr lang="en-US"/>
        </a:p>
      </dgm:t>
    </dgm:pt>
    <dgm:pt modelId="{21E13C74-2D89-40B8-92C4-B3E4CF1A69E2}" type="sibTrans" cxnId="{985C3694-34D8-4156-A463-CECC5222AC56}">
      <dgm:prSet/>
      <dgm:spPr/>
      <dgm:t>
        <a:bodyPr/>
        <a:lstStyle/>
        <a:p>
          <a:endParaRPr lang="en-US"/>
        </a:p>
      </dgm:t>
    </dgm:pt>
    <dgm:pt modelId="{92FCA66F-0A7C-4D8D-8F3E-476A92A521BC}">
      <dgm:prSet/>
      <dgm:spPr/>
      <dgm:t>
        <a:bodyPr/>
        <a:lstStyle/>
        <a:p>
          <a:r>
            <a:rPr lang="en-US"/>
            <a:t>Analisis data</a:t>
          </a:r>
        </a:p>
      </dgm:t>
    </dgm:pt>
    <dgm:pt modelId="{0E046BBF-828D-4884-AFF5-283D467E4B87}" type="parTrans" cxnId="{158F3108-E808-4DB7-8FD1-5F083150221D}">
      <dgm:prSet/>
      <dgm:spPr/>
      <dgm:t>
        <a:bodyPr/>
        <a:lstStyle/>
        <a:p>
          <a:endParaRPr lang="en-US"/>
        </a:p>
      </dgm:t>
    </dgm:pt>
    <dgm:pt modelId="{28CBC206-6A7E-4589-96B2-0896904A956D}" type="sibTrans" cxnId="{158F3108-E808-4DB7-8FD1-5F083150221D}">
      <dgm:prSet/>
      <dgm:spPr/>
      <dgm:t>
        <a:bodyPr/>
        <a:lstStyle/>
        <a:p>
          <a:endParaRPr lang="en-US"/>
        </a:p>
      </dgm:t>
    </dgm:pt>
    <dgm:pt modelId="{669C81D9-34CB-4FC7-ACD1-D737E1ADEF96}" type="pres">
      <dgm:prSet presAssocID="{AD3F923A-E00D-4A29-9F11-C665DC4CF360}" presName="root" presStyleCnt="0">
        <dgm:presLayoutVars>
          <dgm:dir/>
          <dgm:resizeHandles val="exact"/>
        </dgm:presLayoutVars>
      </dgm:prSet>
      <dgm:spPr/>
    </dgm:pt>
    <dgm:pt modelId="{ACD64968-2BF7-4F93-83EC-1D6120016FAA}" type="pres">
      <dgm:prSet presAssocID="{516C799F-2EB9-4606-8CB1-A3F7379BCA5E}" presName="compNode" presStyleCnt="0"/>
      <dgm:spPr/>
    </dgm:pt>
    <dgm:pt modelId="{7FE72C14-7BF1-411F-A775-A7CDAC575B3D}" type="pres">
      <dgm:prSet presAssocID="{516C799F-2EB9-4606-8CB1-A3F7379BCA5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785238BE-1470-466D-9BC9-EF1AB77224DB}" type="pres">
      <dgm:prSet presAssocID="{516C799F-2EB9-4606-8CB1-A3F7379BCA5E}" presName="spaceRect" presStyleCnt="0"/>
      <dgm:spPr/>
    </dgm:pt>
    <dgm:pt modelId="{95DEDED2-4A1E-48B9-9CC3-1A811D5D7218}" type="pres">
      <dgm:prSet presAssocID="{516C799F-2EB9-4606-8CB1-A3F7379BCA5E}" presName="textRect" presStyleLbl="revTx" presStyleIdx="0" presStyleCnt="2">
        <dgm:presLayoutVars>
          <dgm:chMax val="1"/>
          <dgm:chPref val="1"/>
        </dgm:presLayoutVars>
      </dgm:prSet>
      <dgm:spPr/>
    </dgm:pt>
    <dgm:pt modelId="{3E474478-A005-419F-95BC-09105154E8FA}" type="pres">
      <dgm:prSet presAssocID="{21E13C74-2D89-40B8-92C4-B3E4CF1A69E2}" presName="sibTrans" presStyleCnt="0"/>
      <dgm:spPr/>
    </dgm:pt>
    <dgm:pt modelId="{E43F45E5-E0AB-4096-A557-4F69F7BF2D30}" type="pres">
      <dgm:prSet presAssocID="{92FCA66F-0A7C-4D8D-8F3E-476A92A521BC}" presName="compNode" presStyleCnt="0"/>
      <dgm:spPr/>
    </dgm:pt>
    <dgm:pt modelId="{69552AA9-0F11-494F-8052-91584774339D}" type="pres">
      <dgm:prSet presAssocID="{92FCA66F-0A7C-4D8D-8F3E-476A92A521B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F71E9D2-28D3-4899-BE1F-F78E4ED742C6}" type="pres">
      <dgm:prSet presAssocID="{92FCA66F-0A7C-4D8D-8F3E-476A92A521BC}" presName="spaceRect" presStyleCnt="0"/>
      <dgm:spPr/>
    </dgm:pt>
    <dgm:pt modelId="{D5B6239D-AB59-4E8A-B2D2-EE6B6FD5AF0E}" type="pres">
      <dgm:prSet presAssocID="{92FCA66F-0A7C-4D8D-8F3E-476A92A521B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58F3108-E808-4DB7-8FD1-5F083150221D}" srcId="{AD3F923A-E00D-4A29-9F11-C665DC4CF360}" destId="{92FCA66F-0A7C-4D8D-8F3E-476A92A521BC}" srcOrd="1" destOrd="0" parTransId="{0E046BBF-828D-4884-AFF5-283D467E4B87}" sibTransId="{28CBC206-6A7E-4589-96B2-0896904A956D}"/>
    <dgm:cxn modelId="{88CEE14F-0406-4C6C-8EE9-7E6DCB59776A}" type="presOf" srcId="{AD3F923A-E00D-4A29-9F11-C665DC4CF360}" destId="{669C81D9-34CB-4FC7-ACD1-D737E1ADEF96}" srcOrd="0" destOrd="0" presId="urn:microsoft.com/office/officeart/2018/2/layout/IconLabelList"/>
    <dgm:cxn modelId="{985C3694-34D8-4156-A463-CECC5222AC56}" srcId="{AD3F923A-E00D-4A29-9F11-C665DC4CF360}" destId="{516C799F-2EB9-4606-8CB1-A3F7379BCA5E}" srcOrd="0" destOrd="0" parTransId="{C1DE25B1-7C9F-4397-A719-EDA6842C4716}" sibTransId="{21E13C74-2D89-40B8-92C4-B3E4CF1A69E2}"/>
    <dgm:cxn modelId="{AD4110D7-AC3A-4F05-962D-2BC343F2126E}" type="presOf" srcId="{516C799F-2EB9-4606-8CB1-A3F7379BCA5E}" destId="{95DEDED2-4A1E-48B9-9CC3-1A811D5D7218}" srcOrd="0" destOrd="0" presId="urn:microsoft.com/office/officeart/2018/2/layout/IconLabelList"/>
    <dgm:cxn modelId="{05AD83E8-C54A-4485-81E6-B1E008E9539D}" type="presOf" srcId="{92FCA66F-0A7C-4D8D-8F3E-476A92A521BC}" destId="{D5B6239D-AB59-4E8A-B2D2-EE6B6FD5AF0E}" srcOrd="0" destOrd="0" presId="urn:microsoft.com/office/officeart/2018/2/layout/IconLabelList"/>
    <dgm:cxn modelId="{0414E1C5-674D-4D60-ACA7-4F8842DF0C46}" type="presParOf" srcId="{669C81D9-34CB-4FC7-ACD1-D737E1ADEF96}" destId="{ACD64968-2BF7-4F93-83EC-1D6120016FAA}" srcOrd="0" destOrd="0" presId="urn:microsoft.com/office/officeart/2018/2/layout/IconLabelList"/>
    <dgm:cxn modelId="{902596AA-94A4-4FFD-8991-D0ED875A6972}" type="presParOf" srcId="{ACD64968-2BF7-4F93-83EC-1D6120016FAA}" destId="{7FE72C14-7BF1-411F-A775-A7CDAC575B3D}" srcOrd="0" destOrd="0" presId="urn:microsoft.com/office/officeart/2018/2/layout/IconLabelList"/>
    <dgm:cxn modelId="{7D112048-DACE-4700-9E85-C5944A1DE746}" type="presParOf" srcId="{ACD64968-2BF7-4F93-83EC-1D6120016FAA}" destId="{785238BE-1470-466D-9BC9-EF1AB77224DB}" srcOrd="1" destOrd="0" presId="urn:microsoft.com/office/officeart/2018/2/layout/IconLabelList"/>
    <dgm:cxn modelId="{318C83C0-636C-4AED-A792-CC71019AE3B8}" type="presParOf" srcId="{ACD64968-2BF7-4F93-83EC-1D6120016FAA}" destId="{95DEDED2-4A1E-48B9-9CC3-1A811D5D7218}" srcOrd="2" destOrd="0" presId="urn:microsoft.com/office/officeart/2018/2/layout/IconLabelList"/>
    <dgm:cxn modelId="{F697B2A2-32F2-4C0A-A767-5B3C032665CF}" type="presParOf" srcId="{669C81D9-34CB-4FC7-ACD1-D737E1ADEF96}" destId="{3E474478-A005-419F-95BC-09105154E8FA}" srcOrd="1" destOrd="0" presId="urn:microsoft.com/office/officeart/2018/2/layout/IconLabelList"/>
    <dgm:cxn modelId="{A658ED89-753D-4D6B-B170-C566635EE28D}" type="presParOf" srcId="{669C81D9-34CB-4FC7-ACD1-D737E1ADEF96}" destId="{E43F45E5-E0AB-4096-A557-4F69F7BF2D30}" srcOrd="2" destOrd="0" presId="urn:microsoft.com/office/officeart/2018/2/layout/IconLabelList"/>
    <dgm:cxn modelId="{2A73C361-E370-4E20-9B54-BE7B853E477E}" type="presParOf" srcId="{E43F45E5-E0AB-4096-A557-4F69F7BF2D30}" destId="{69552AA9-0F11-494F-8052-91584774339D}" srcOrd="0" destOrd="0" presId="urn:microsoft.com/office/officeart/2018/2/layout/IconLabelList"/>
    <dgm:cxn modelId="{C4C44A45-B866-40AB-8876-54DF18ED6BC4}" type="presParOf" srcId="{E43F45E5-E0AB-4096-A557-4F69F7BF2D30}" destId="{CF71E9D2-28D3-4899-BE1F-F78E4ED742C6}" srcOrd="1" destOrd="0" presId="urn:microsoft.com/office/officeart/2018/2/layout/IconLabelList"/>
    <dgm:cxn modelId="{AC0C7B2B-6A8B-4CB7-8E08-C25FD01753B6}" type="presParOf" srcId="{E43F45E5-E0AB-4096-A557-4F69F7BF2D30}" destId="{D5B6239D-AB59-4E8A-B2D2-EE6B6FD5AF0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C1683F-37B4-4E2D-B542-69EA27FB198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7F9AE7E-7D1A-4C93-9E78-0BBB64A9EFC0}">
      <dgm:prSet/>
      <dgm:spPr/>
      <dgm:t>
        <a:bodyPr/>
        <a:lstStyle/>
        <a:p>
          <a:pPr>
            <a:defRPr cap="all"/>
          </a:pPr>
          <a:r>
            <a:rPr lang="en-US"/>
            <a:t>Mengumpulkan informasi yang akurat tentang topik atau tema.</a:t>
          </a:r>
        </a:p>
      </dgm:t>
    </dgm:pt>
    <dgm:pt modelId="{4C535D7B-4698-4F43-A23A-F3F690C3F269}" type="parTrans" cxnId="{1E30A34A-EC2F-4BFE-9AC9-777FB9447319}">
      <dgm:prSet/>
      <dgm:spPr/>
      <dgm:t>
        <a:bodyPr/>
        <a:lstStyle/>
        <a:p>
          <a:endParaRPr lang="en-US"/>
        </a:p>
      </dgm:t>
    </dgm:pt>
    <dgm:pt modelId="{434CC1D0-93CF-485F-86D8-818FF49CBEB2}" type="sibTrans" cxnId="{1E30A34A-EC2F-4BFE-9AC9-777FB9447319}">
      <dgm:prSet/>
      <dgm:spPr/>
      <dgm:t>
        <a:bodyPr/>
        <a:lstStyle/>
        <a:p>
          <a:endParaRPr lang="en-US"/>
        </a:p>
      </dgm:t>
    </dgm:pt>
    <dgm:pt modelId="{BCE095FA-8767-4732-ADA7-9F7A5DA11866}">
      <dgm:prSet/>
      <dgm:spPr/>
      <dgm:t>
        <a:bodyPr/>
        <a:lstStyle/>
        <a:p>
          <a:pPr>
            <a:defRPr cap="all"/>
          </a:pPr>
          <a:r>
            <a:rPr lang="en-US"/>
            <a:t>Memahami kebutuhan dan tujuan proyek.</a:t>
          </a:r>
        </a:p>
      </dgm:t>
    </dgm:pt>
    <dgm:pt modelId="{5D373453-20A6-40E3-A6E2-0BE656906FA4}" type="parTrans" cxnId="{1D152912-D299-4C63-A7E1-3C78AC57CA96}">
      <dgm:prSet/>
      <dgm:spPr/>
      <dgm:t>
        <a:bodyPr/>
        <a:lstStyle/>
        <a:p>
          <a:endParaRPr lang="en-US"/>
        </a:p>
      </dgm:t>
    </dgm:pt>
    <dgm:pt modelId="{22C9DB16-317D-4DA7-95F4-1DF3163F6D0F}" type="sibTrans" cxnId="{1D152912-D299-4C63-A7E1-3C78AC57CA96}">
      <dgm:prSet/>
      <dgm:spPr/>
      <dgm:t>
        <a:bodyPr/>
        <a:lstStyle/>
        <a:p>
          <a:endParaRPr lang="en-US"/>
        </a:p>
      </dgm:t>
    </dgm:pt>
    <dgm:pt modelId="{A146EB64-7E1D-493C-9274-C0DCA773268A}">
      <dgm:prSet/>
      <dgm:spPr/>
      <dgm:t>
        <a:bodyPr/>
        <a:lstStyle/>
        <a:p>
          <a:pPr>
            <a:defRPr cap="all"/>
          </a:pPr>
          <a:r>
            <a:rPr lang="en-US"/>
            <a:t>Mengembangkan konsep dan strategi desain.</a:t>
          </a:r>
        </a:p>
      </dgm:t>
    </dgm:pt>
    <dgm:pt modelId="{62C83270-EF1E-41AE-A392-20B5924DF65F}" type="parTrans" cxnId="{DD00110B-DD5A-4707-8A46-CBA89FE403D0}">
      <dgm:prSet/>
      <dgm:spPr/>
      <dgm:t>
        <a:bodyPr/>
        <a:lstStyle/>
        <a:p>
          <a:endParaRPr lang="en-US"/>
        </a:p>
      </dgm:t>
    </dgm:pt>
    <dgm:pt modelId="{53A2BF3D-9017-4368-855B-F1F6D7CF87E1}" type="sibTrans" cxnId="{DD00110B-DD5A-4707-8A46-CBA89FE403D0}">
      <dgm:prSet/>
      <dgm:spPr/>
      <dgm:t>
        <a:bodyPr/>
        <a:lstStyle/>
        <a:p>
          <a:endParaRPr lang="en-US"/>
        </a:p>
      </dgm:t>
    </dgm:pt>
    <dgm:pt modelId="{91B90CC4-8469-483F-8A9A-8D8FC866E672}">
      <dgm:prSet/>
      <dgm:spPr/>
      <dgm:t>
        <a:bodyPr/>
        <a:lstStyle/>
        <a:p>
          <a:pPr>
            <a:defRPr cap="all"/>
          </a:pPr>
          <a:r>
            <a:rPr lang="en-US"/>
            <a:t>Membuat keputusan desain yang tepat.</a:t>
          </a:r>
        </a:p>
      </dgm:t>
    </dgm:pt>
    <dgm:pt modelId="{8AA355BB-AC4B-492F-8A44-B268B1672850}" type="parTrans" cxnId="{76BE0A42-0A63-49DD-B2A4-EC6782B795BF}">
      <dgm:prSet/>
      <dgm:spPr/>
      <dgm:t>
        <a:bodyPr/>
        <a:lstStyle/>
        <a:p>
          <a:endParaRPr lang="en-US"/>
        </a:p>
      </dgm:t>
    </dgm:pt>
    <dgm:pt modelId="{3BDC0883-1178-4E81-B344-EBADB7EDDC35}" type="sibTrans" cxnId="{76BE0A42-0A63-49DD-B2A4-EC6782B795BF}">
      <dgm:prSet/>
      <dgm:spPr/>
      <dgm:t>
        <a:bodyPr/>
        <a:lstStyle/>
        <a:p>
          <a:endParaRPr lang="en-US"/>
        </a:p>
      </dgm:t>
    </dgm:pt>
    <dgm:pt modelId="{98870985-442C-4EEB-AEDD-3821478B1402}" type="pres">
      <dgm:prSet presAssocID="{42C1683F-37B4-4E2D-B542-69EA27FB198D}" presName="root" presStyleCnt="0">
        <dgm:presLayoutVars>
          <dgm:dir/>
          <dgm:resizeHandles val="exact"/>
        </dgm:presLayoutVars>
      </dgm:prSet>
      <dgm:spPr/>
    </dgm:pt>
    <dgm:pt modelId="{9F4576A6-8641-4E1A-8B9F-9693A46DB3A4}" type="pres">
      <dgm:prSet presAssocID="{77F9AE7E-7D1A-4C93-9E78-0BBB64A9EFC0}" presName="compNode" presStyleCnt="0"/>
      <dgm:spPr/>
    </dgm:pt>
    <dgm:pt modelId="{E24F00A1-7AB8-4E9E-89F2-9B7CF1DAB392}" type="pres">
      <dgm:prSet presAssocID="{77F9AE7E-7D1A-4C93-9E78-0BBB64A9EFC0}" presName="iconBgRect" presStyleLbl="bgShp" presStyleIdx="0" presStyleCnt="4"/>
      <dgm:spPr/>
    </dgm:pt>
    <dgm:pt modelId="{2A7E33E4-7BF3-4114-AB62-A66FBCADA7E2}" type="pres">
      <dgm:prSet presAssocID="{77F9AE7E-7D1A-4C93-9E78-0BBB64A9EFC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FB665528-8B69-49B5-AEEA-54AFE98634E8}" type="pres">
      <dgm:prSet presAssocID="{77F9AE7E-7D1A-4C93-9E78-0BBB64A9EFC0}" presName="spaceRect" presStyleCnt="0"/>
      <dgm:spPr/>
    </dgm:pt>
    <dgm:pt modelId="{9CACEFCE-27C1-45DF-93C2-ED886CE73399}" type="pres">
      <dgm:prSet presAssocID="{77F9AE7E-7D1A-4C93-9E78-0BBB64A9EFC0}" presName="textRect" presStyleLbl="revTx" presStyleIdx="0" presStyleCnt="4">
        <dgm:presLayoutVars>
          <dgm:chMax val="1"/>
          <dgm:chPref val="1"/>
        </dgm:presLayoutVars>
      </dgm:prSet>
      <dgm:spPr/>
    </dgm:pt>
    <dgm:pt modelId="{B17A1EBF-F320-43C9-A9D4-1D61C0BE22DC}" type="pres">
      <dgm:prSet presAssocID="{434CC1D0-93CF-485F-86D8-818FF49CBEB2}" presName="sibTrans" presStyleCnt="0"/>
      <dgm:spPr/>
    </dgm:pt>
    <dgm:pt modelId="{CB7A3FF2-CF3B-4FE6-ACD2-497F35563703}" type="pres">
      <dgm:prSet presAssocID="{BCE095FA-8767-4732-ADA7-9F7A5DA11866}" presName="compNode" presStyleCnt="0"/>
      <dgm:spPr/>
    </dgm:pt>
    <dgm:pt modelId="{4DC42750-BAE3-4634-A9FD-881FC3679123}" type="pres">
      <dgm:prSet presAssocID="{BCE095FA-8767-4732-ADA7-9F7A5DA11866}" presName="iconBgRect" presStyleLbl="bgShp" presStyleIdx="1" presStyleCnt="4"/>
      <dgm:spPr/>
    </dgm:pt>
    <dgm:pt modelId="{602C2E21-8173-4AEA-8301-E455345712A5}" type="pres">
      <dgm:prSet presAssocID="{BCE095FA-8767-4732-ADA7-9F7A5DA1186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ADCBBCB-5A10-4AF0-A519-19D280B8248A}" type="pres">
      <dgm:prSet presAssocID="{BCE095FA-8767-4732-ADA7-9F7A5DA11866}" presName="spaceRect" presStyleCnt="0"/>
      <dgm:spPr/>
    </dgm:pt>
    <dgm:pt modelId="{6E41DB71-D35D-4634-9D06-6E51853195E0}" type="pres">
      <dgm:prSet presAssocID="{BCE095FA-8767-4732-ADA7-9F7A5DA11866}" presName="textRect" presStyleLbl="revTx" presStyleIdx="1" presStyleCnt="4">
        <dgm:presLayoutVars>
          <dgm:chMax val="1"/>
          <dgm:chPref val="1"/>
        </dgm:presLayoutVars>
      </dgm:prSet>
      <dgm:spPr/>
    </dgm:pt>
    <dgm:pt modelId="{DEC79ECF-1E35-4878-9F97-2CA76D3828BF}" type="pres">
      <dgm:prSet presAssocID="{22C9DB16-317D-4DA7-95F4-1DF3163F6D0F}" presName="sibTrans" presStyleCnt="0"/>
      <dgm:spPr/>
    </dgm:pt>
    <dgm:pt modelId="{08615BFD-821F-4E35-8270-B6E5186E623E}" type="pres">
      <dgm:prSet presAssocID="{A146EB64-7E1D-493C-9274-C0DCA773268A}" presName="compNode" presStyleCnt="0"/>
      <dgm:spPr/>
    </dgm:pt>
    <dgm:pt modelId="{3F82AD06-7BC3-4D6B-BC3A-61F6A98EEEE6}" type="pres">
      <dgm:prSet presAssocID="{A146EB64-7E1D-493C-9274-C0DCA773268A}" presName="iconBgRect" presStyleLbl="bgShp" presStyleIdx="2" presStyleCnt="4"/>
      <dgm:spPr/>
    </dgm:pt>
    <dgm:pt modelId="{3344AB33-769E-492C-B851-D11DC05A70BB}" type="pres">
      <dgm:prSet presAssocID="{A146EB64-7E1D-493C-9274-C0DCA773268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94953921-7618-49D3-B40C-9735A2390705}" type="pres">
      <dgm:prSet presAssocID="{A146EB64-7E1D-493C-9274-C0DCA773268A}" presName="spaceRect" presStyleCnt="0"/>
      <dgm:spPr/>
    </dgm:pt>
    <dgm:pt modelId="{D809B9EF-62FB-4B43-995A-58D97B135741}" type="pres">
      <dgm:prSet presAssocID="{A146EB64-7E1D-493C-9274-C0DCA773268A}" presName="textRect" presStyleLbl="revTx" presStyleIdx="2" presStyleCnt="4">
        <dgm:presLayoutVars>
          <dgm:chMax val="1"/>
          <dgm:chPref val="1"/>
        </dgm:presLayoutVars>
      </dgm:prSet>
      <dgm:spPr/>
    </dgm:pt>
    <dgm:pt modelId="{D271452C-A09D-4BC4-97DE-BC39EEECAC06}" type="pres">
      <dgm:prSet presAssocID="{53A2BF3D-9017-4368-855B-F1F6D7CF87E1}" presName="sibTrans" presStyleCnt="0"/>
      <dgm:spPr/>
    </dgm:pt>
    <dgm:pt modelId="{41173B6B-D831-4228-8A36-E40F3E9734BF}" type="pres">
      <dgm:prSet presAssocID="{91B90CC4-8469-483F-8A9A-8D8FC866E672}" presName="compNode" presStyleCnt="0"/>
      <dgm:spPr/>
    </dgm:pt>
    <dgm:pt modelId="{8915CAAC-4712-4575-89EA-F5C3E5752A17}" type="pres">
      <dgm:prSet presAssocID="{91B90CC4-8469-483F-8A9A-8D8FC866E672}" presName="iconBgRect" presStyleLbl="bgShp" presStyleIdx="3" presStyleCnt="4"/>
      <dgm:spPr/>
    </dgm:pt>
    <dgm:pt modelId="{CFDDDBB1-741A-4797-8D7C-2E9556B79C39}" type="pres">
      <dgm:prSet presAssocID="{91B90CC4-8469-483F-8A9A-8D8FC866E67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68C782A0-38E5-4B2F-90E1-537A64025E02}" type="pres">
      <dgm:prSet presAssocID="{91B90CC4-8469-483F-8A9A-8D8FC866E672}" presName="spaceRect" presStyleCnt="0"/>
      <dgm:spPr/>
    </dgm:pt>
    <dgm:pt modelId="{E92E06EA-6377-4111-A26F-AEA955CDB946}" type="pres">
      <dgm:prSet presAssocID="{91B90CC4-8469-483F-8A9A-8D8FC866E67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D00110B-DD5A-4707-8A46-CBA89FE403D0}" srcId="{42C1683F-37B4-4E2D-B542-69EA27FB198D}" destId="{A146EB64-7E1D-493C-9274-C0DCA773268A}" srcOrd="2" destOrd="0" parTransId="{62C83270-EF1E-41AE-A392-20B5924DF65F}" sibTransId="{53A2BF3D-9017-4368-855B-F1F6D7CF87E1}"/>
    <dgm:cxn modelId="{1D152912-D299-4C63-A7E1-3C78AC57CA96}" srcId="{42C1683F-37B4-4E2D-B542-69EA27FB198D}" destId="{BCE095FA-8767-4732-ADA7-9F7A5DA11866}" srcOrd="1" destOrd="0" parTransId="{5D373453-20A6-40E3-A6E2-0BE656906FA4}" sibTransId="{22C9DB16-317D-4DA7-95F4-1DF3163F6D0F}"/>
    <dgm:cxn modelId="{72AF5B2D-03CA-4F0B-B57D-5D862F57D809}" type="presOf" srcId="{BCE095FA-8767-4732-ADA7-9F7A5DA11866}" destId="{6E41DB71-D35D-4634-9D06-6E51853195E0}" srcOrd="0" destOrd="0" presId="urn:microsoft.com/office/officeart/2018/5/layout/IconCircleLabelList"/>
    <dgm:cxn modelId="{76BE0A42-0A63-49DD-B2A4-EC6782B795BF}" srcId="{42C1683F-37B4-4E2D-B542-69EA27FB198D}" destId="{91B90CC4-8469-483F-8A9A-8D8FC866E672}" srcOrd="3" destOrd="0" parTransId="{8AA355BB-AC4B-492F-8A44-B268B1672850}" sibTransId="{3BDC0883-1178-4E81-B344-EBADB7EDDC35}"/>
    <dgm:cxn modelId="{1E30A34A-EC2F-4BFE-9AC9-777FB9447319}" srcId="{42C1683F-37B4-4E2D-B542-69EA27FB198D}" destId="{77F9AE7E-7D1A-4C93-9E78-0BBB64A9EFC0}" srcOrd="0" destOrd="0" parTransId="{4C535D7B-4698-4F43-A23A-F3F690C3F269}" sibTransId="{434CC1D0-93CF-485F-86D8-818FF49CBEB2}"/>
    <dgm:cxn modelId="{AE3DE879-FA7E-4923-856E-4851666905F2}" type="presOf" srcId="{77F9AE7E-7D1A-4C93-9E78-0BBB64A9EFC0}" destId="{9CACEFCE-27C1-45DF-93C2-ED886CE73399}" srcOrd="0" destOrd="0" presId="urn:microsoft.com/office/officeart/2018/5/layout/IconCircleLabelList"/>
    <dgm:cxn modelId="{4ADE9DDB-F7AF-4C6E-AECF-6E0272293441}" type="presOf" srcId="{91B90CC4-8469-483F-8A9A-8D8FC866E672}" destId="{E92E06EA-6377-4111-A26F-AEA955CDB946}" srcOrd="0" destOrd="0" presId="urn:microsoft.com/office/officeart/2018/5/layout/IconCircleLabelList"/>
    <dgm:cxn modelId="{72F995E6-E8C4-4DB6-8E3B-60EA4501DDB8}" type="presOf" srcId="{42C1683F-37B4-4E2D-B542-69EA27FB198D}" destId="{98870985-442C-4EEB-AEDD-3821478B1402}" srcOrd="0" destOrd="0" presId="urn:microsoft.com/office/officeart/2018/5/layout/IconCircleLabelList"/>
    <dgm:cxn modelId="{CAA5C1E7-025B-4B64-B90F-15EA93B16F70}" type="presOf" srcId="{A146EB64-7E1D-493C-9274-C0DCA773268A}" destId="{D809B9EF-62FB-4B43-995A-58D97B135741}" srcOrd="0" destOrd="0" presId="urn:microsoft.com/office/officeart/2018/5/layout/IconCircleLabelList"/>
    <dgm:cxn modelId="{90638989-A720-4258-9298-1D7BA46D3B2B}" type="presParOf" srcId="{98870985-442C-4EEB-AEDD-3821478B1402}" destId="{9F4576A6-8641-4E1A-8B9F-9693A46DB3A4}" srcOrd="0" destOrd="0" presId="urn:microsoft.com/office/officeart/2018/5/layout/IconCircleLabelList"/>
    <dgm:cxn modelId="{D65137D0-B8BC-4ED6-86F9-6EB9AF2D777C}" type="presParOf" srcId="{9F4576A6-8641-4E1A-8B9F-9693A46DB3A4}" destId="{E24F00A1-7AB8-4E9E-89F2-9B7CF1DAB392}" srcOrd="0" destOrd="0" presId="urn:microsoft.com/office/officeart/2018/5/layout/IconCircleLabelList"/>
    <dgm:cxn modelId="{D13EBF11-B99A-49EC-BD79-8F8FF4153663}" type="presParOf" srcId="{9F4576A6-8641-4E1A-8B9F-9693A46DB3A4}" destId="{2A7E33E4-7BF3-4114-AB62-A66FBCADA7E2}" srcOrd="1" destOrd="0" presId="urn:microsoft.com/office/officeart/2018/5/layout/IconCircleLabelList"/>
    <dgm:cxn modelId="{C52B7A58-0BE2-4D86-ABFC-A5E871CD3C9F}" type="presParOf" srcId="{9F4576A6-8641-4E1A-8B9F-9693A46DB3A4}" destId="{FB665528-8B69-49B5-AEEA-54AFE98634E8}" srcOrd="2" destOrd="0" presId="urn:microsoft.com/office/officeart/2018/5/layout/IconCircleLabelList"/>
    <dgm:cxn modelId="{2BA48E43-44F8-49CA-A7B8-1EA5489E29DF}" type="presParOf" srcId="{9F4576A6-8641-4E1A-8B9F-9693A46DB3A4}" destId="{9CACEFCE-27C1-45DF-93C2-ED886CE73399}" srcOrd="3" destOrd="0" presId="urn:microsoft.com/office/officeart/2018/5/layout/IconCircleLabelList"/>
    <dgm:cxn modelId="{2B2A51CD-19E0-4860-9AF9-D5E952EBD729}" type="presParOf" srcId="{98870985-442C-4EEB-AEDD-3821478B1402}" destId="{B17A1EBF-F320-43C9-A9D4-1D61C0BE22DC}" srcOrd="1" destOrd="0" presId="urn:microsoft.com/office/officeart/2018/5/layout/IconCircleLabelList"/>
    <dgm:cxn modelId="{E92BABE3-8526-4C4B-B870-6FA75FBB8FA9}" type="presParOf" srcId="{98870985-442C-4EEB-AEDD-3821478B1402}" destId="{CB7A3FF2-CF3B-4FE6-ACD2-497F35563703}" srcOrd="2" destOrd="0" presId="urn:microsoft.com/office/officeart/2018/5/layout/IconCircleLabelList"/>
    <dgm:cxn modelId="{C4917A7D-7068-4F52-9269-BA23776603AF}" type="presParOf" srcId="{CB7A3FF2-CF3B-4FE6-ACD2-497F35563703}" destId="{4DC42750-BAE3-4634-A9FD-881FC3679123}" srcOrd="0" destOrd="0" presId="urn:microsoft.com/office/officeart/2018/5/layout/IconCircleLabelList"/>
    <dgm:cxn modelId="{2B6A52A6-9332-422C-9E6E-2E380E4CD134}" type="presParOf" srcId="{CB7A3FF2-CF3B-4FE6-ACD2-497F35563703}" destId="{602C2E21-8173-4AEA-8301-E455345712A5}" srcOrd="1" destOrd="0" presId="urn:microsoft.com/office/officeart/2018/5/layout/IconCircleLabelList"/>
    <dgm:cxn modelId="{81FCDD97-AC29-4950-9D2A-29A21E9F92C6}" type="presParOf" srcId="{CB7A3FF2-CF3B-4FE6-ACD2-497F35563703}" destId="{1ADCBBCB-5A10-4AF0-A519-19D280B8248A}" srcOrd="2" destOrd="0" presId="urn:microsoft.com/office/officeart/2018/5/layout/IconCircleLabelList"/>
    <dgm:cxn modelId="{38F7289E-7814-471F-A726-7BEA931C03D5}" type="presParOf" srcId="{CB7A3FF2-CF3B-4FE6-ACD2-497F35563703}" destId="{6E41DB71-D35D-4634-9D06-6E51853195E0}" srcOrd="3" destOrd="0" presId="urn:microsoft.com/office/officeart/2018/5/layout/IconCircleLabelList"/>
    <dgm:cxn modelId="{E0BD7005-76A0-48F7-A219-CA7B0B5D31EA}" type="presParOf" srcId="{98870985-442C-4EEB-AEDD-3821478B1402}" destId="{DEC79ECF-1E35-4878-9F97-2CA76D3828BF}" srcOrd="3" destOrd="0" presId="urn:microsoft.com/office/officeart/2018/5/layout/IconCircleLabelList"/>
    <dgm:cxn modelId="{A53A3EB9-224F-4C4D-A182-0626DF9D502D}" type="presParOf" srcId="{98870985-442C-4EEB-AEDD-3821478B1402}" destId="{08615BFD-821F-4E35-8270-B6E5186E623E}" srcOrd="4" destOrd="0" presId="urn:microsoft.com/office/officeart/2018/5/layout/IconCircleLabelList"/>
    <dgm:cxn modelId="{5BB2D137-050A-48B8-B6FE-0BC15BEA1133}" type="presParOf" srcId="{08615BFD-821F-4E35-8270-B6E5186E623E}" destId="{3F82AD06-7BC3-4D6B-BC3A-61F6A98EEEE6}" srcOrd="0" destOrd="0" presId="urn:microsoft.com/office/officeart/2018/5/layout/IconCircleLabelList"/>
    <dgm:cxn modelId="{FA72BFDE-4D40-4933-A2E2-23C0B7D39324}" type="presParOf" srcId="{08615BFD-821F-4E35-8270-B6E5186E623E}" destId="{3344AB33-769E-492C-B851-D11DC05A70BB}" srcOrd="1" destOrd="0" presId="urn:microsoft.com/office/officeart/2018/5/layout/IconCircleLabelList"/>
    <dgm:cxn modelId="{90A03A59-2864-4A6A-93DB-374D2B76BDBB}" type="presParOf" srcId="{08615BFD-821F-4E35-8270-B6E5186E623E}" destId="{94953921-7618-49D3-B40C-9735A2390705}" srcOrd="2" destOrd="0" presId="urn:microsoft.com/office/officeart/2018/5/layout/IconCircleLabelList"/>
    <dgm:cxn modelId="{C57FB581-A9B7-4DA6-8427-4B0529EFA5CB}" type="presParOf" srcId="{08615BFD-821F-4E35-8270-B6E5186E623E}" destId="{D809B9EF-62FB-4B43-995A-58D97B135741}" srcOrd="3" destOrd="0" presId="urn:microsoft.com/office/officeart/2018/5/layout/IconCircleLabelList"/>
    <dgm:cxn modelId="{0A8CDABF-E3BD-4E55-A902-7294CEBF5BA6}" type="presParOf" srcId="{98870985-442C-4EEB-AEDD-3821478B1402}" destId="{D271452C-A09D-4BC4-97DE-BC39EEECAC06}" srcOrd="5" destOrd="0" presId="urn:microsoft.com/office/officeart/2018/5/layout/IconCircleLabelList"/>
    <dgm:cxn modelId="{49438783-A826-4236-BB24-A3EE095FB029}" type="presParOf" srcId="{98870985-442C-4EEB-AEDD-3821478B1402}" destId="{41173B6B-D831-4228-8A36-E40F3E9734BF}" srcOrd="6" destOrd="0" presId="urn:microsoft.com/office/officeart/2018/5/layout/IconCircleLabelList"/>
    <dgm:cxn modelId="{5B274897-4F3C-45AA-B1FC-764840029AD2}" type="presParOf" srcId="{41173B6B-D831-4228-8A36-E40F3E9734BF}" destId="{8915CAAC-4712-4575-89EA-F5C3E5752A17}" srcOrd="0" destOrd="0" presId="urn:microsoft.com/office/officeart/2018/5/layout/IconCircleLabelList"/>
    <dgm:cxn modelId="{DD0DB385-7C94-47B7-B16F-5F1387DC1A02}" type="presParOf" srcId="{41173B6B-D831-4228-8A36-E40F3E9734BF}" destId="{CFDDDBB1-741A-4797-8D7C-2E9556B79C39}" srcOrd="1" destOrd="0" presId="urn:microsoft.com/office/officeart/2018/5/layout/IconCircleLabelList"/>
    <dgm:cxn modelId="{D9E8BA57-B84B-4491-8117-3B4DDEE8126E}" type="presParOf" srcId="{41173B6B-D831-4228-8A36-E40F3E9734BF}" destId="{68C782A0-38E5-4B2F-90E1-537A64025E02}" srcOrd="2" destOrd="0" presId="urn:microsoft.com/office/officeart/2018/5/layout/IconCircleLabelList"/>
    <dgm:cxn modelId="{962A5931-8F09-45F2-A79C-023E4BA7B166}" type="presParOf" srcId="{41173B6B-D831-4228-8A36-E40F3E9734BF}" destId="{E92E06EA-6377-4111-A26F-AEA955CDB94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40C89A-6856-488E-ACC9-29B88EAAC2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FCBC63A-C3F3-4241-9BF0-3D1D50E012E9}">
      <dgm:prSet/>
      <dgm:spPr/>
      <dgm:t>
        <a:bodyPr/>
        <a:lstStyle/>
        <a:p>
          <a:r>
            <a:rPr lang="en-US"/>
            <a:t>Data Primer: Hasil wawancara, survei, observasi langsung.</a:t>
          </a:r>
        </a:p>
      </dgm:t>
    </dgm:pt>
    <dgm:pt modelId="{F70983A6-DA5D-45EB-82D7-BD8A65C2D70C}" type="parTrans" cxnId="{73401243-F235-470D-9471-754FFAC30C8D}">
      <dgm:prSet/>
      <dgm:spPr/>
      <dgm:t>
        <a:bodyPr/>
        <a:lstStyle/>
        <a:p>
          <a:endParaRPr lang="en-US"/>
        </a:p>
      </dgm:t>
    </dgm:pt>
    <dgm:pt modelId="{33AF2749-6E56-48CF-9B58-3D96F5DF3C62}" type="sibTrans" cxnId="{73401243-F235-470D-9471-754FFAC30C8D}">
      <dgm:prSet/>
      <dgm:spPr/>
      <dgm:t>
        <a:bodyPr/>
        <a:lstStyle/>
        <a:p>
          <a:endParaRPr lang="en-US"/>
        </a:p>
      </dgm:t>
    </dgm:pt>
    <dgm:pt modelId="{DDEFF580-439D-4766-B77D-C84C396EAB4B}">
      <dgm:prSet/>
      <dgm:spPr/>
      <dgm:t>
        <a:bodyPr/>
        <a:lstStyle/>
        <a:p>
          <a:r>
            <a:rPr lang="en-US"/>
            <a:t>Data Sekunder: Literatur, artikel, laporan penelitian</a:t>
          </a:r>
        </a:p>
      </dgm:t>
    </dgm:pt>
    <dgm:pt modelId="{CD30D6DB-FAEB-447A-A5B8-521C0DCE2BF8}" type="parTrans" cxnId="{1DCE75AA-CA52-4333-AB04-1649CB33C67E}">
      <dgm:prSet/>
      <dgm:spPr/>
      <dgm:t>
        <a:bodyPr/>
        <a:lstStyle/>
        <a:p>
          <a:endParaRPr lang="en-US"/>
        </a:p>
      </dgm:t>
    </dgm:pt>
    <dgm:pt modelId="{D6F31C1E-D25B-48FE-905F-59A917D8CD05}" type="sibTrans" cxnId="{1DCE75AA-CA52-4333-AB04-1649CB33C67E}">
      <dgm:prSet/>
      <dgm:spPr/>
      <dgm:t>
        <a:bodyPr/>
        <a:lstStyle/>
        <a:p>
          <a:endParaRPr lang="en-US"/>
        </a:p>
      </dgm:t>
    </dgm:pt>
    <dgm:pt modelId="{240B8444-FAD8-4AB9-83CF-B393568EA030}" type="pres">
      <dgm:prSet presAssocID="{5140C89A-6856-488E-ACC9-29B88EAAC254}" presName="linear" presStyleCnt="0">
        <dgm:presLayoutVars>
          <dgm:animLvl val="lvl"/>
          <dgm:resizeHandles val="exact"/>
        </dgm:presLayoutVars>
      </dgm:prSet>
      <dgm:spPr/>
    </dgm:pt>
    <dgm:pt modelId="{F6E7D964-6EBF-4653-8EFB-8661F8B1E8E6}" type="pres">
      <dgm:prSet presAssocID="{2FCBC63A-C3F3-4241-9BF0-3D1D50E012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CACF236-8FA5-4CB2-AAB6-1145A3E94520}" type="pres">
      <dgm:prSet presAssocID="{33AF2749-6E56-48CF-9B58-3D96F5DF3C62}" presName="spacer" presStyleCnt="0"/>
      <dgm:spPr/>
    </dgm:pt>
    <dgm:pt modelId="{123BDF8C-DFFA-4075-A1B5-1A9A4DC54B7B}" type="pres">
      <dgm:prSet presAssocID="{DDEFF580-439D-4766-B77D-C84C396EAB4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3401243-F235-470D-9471-754FFAC30C8D}" srcId="{5140C89A-6856-488E-ACC9-29B88EAAC254}" destId="{2FCBC63A-C3F3-4241-9BF0-3D1D50E012E9}" srcOrd="0" destOrd="0" parTransId="{F70983A6-DA5D-45EB-82D7-BD8A65C2D70C}" sibTransId="{33AF2749-6E56-48CF-9B58-3D96F5DF3C62}"/>
    <dgm:cxn modelId="{3F0D9294-9D26-4D7B-924E-7F0254105171}" type="presOf" srcId="{2FCBC63A-C3F3-4241-9BF0-3D1D50E012E9}" destId="{F6E7D964-6EBF-4653-8EFB-8661F8B1E8E6}" srcOrd="0" destOrd="0" presId="urn:microsoft.com/office/officeart/2005/8/layout/vList2"/>
    <dgm:cxn modelId="{1DCE75AA-CA52-4333-AB04-1649CB33C67E}" srcId="{5140C89A-6856-488E-ACC9-29B88EAAC254}" destId="{DDEFF580-439D-4766-B77D-C84C396EAB4B}" srcOrd="1" destOrd="0" parTransId="{CD30D6DB-FAEB-447A-A5B8-521C0DCE2BF8}" sibTransId="{D6F31C1E-D25B-48FE-905F-59A917D8CD05}"/>
    <dgm:cxn modelId="{5F808EBF-6E60-4A66-A51A-AD3BE36BAEF7}" type="presOf" srcId="{DDEFF580-439D-4766-B77D-C84C396EAB4B}" destId="{123BDF8C-DFFA-4075-A1B5-1A9A4DC54B7B}" srcOrd="0" destOrd="0" presId="urn:microsoft.com/office/officeart/2005/8/layout/vList2"/>
    <dgm:cxn modelId="{DC0239D2-B9AE-4EB4-9F03-B2ACFCC39ECC}" type="presOf" srcId="{5140C89A-6856-488E-ACC9-29B88EAAC254}" destId="{240B8444-FAD8-4AB9-83CF-B393568EA030}" srcOrd="0" destOrd="0" presId="urn:microsoft.com/office/officeart/2005/8/layout/vList2"/>
    <dgm:cxn modelId="{D1606463-5073-49A9-8061-504E0E24537F}" type="presParOf" srcId="{240B8444-FAD8-4AB9-83CF-B393568EA030}" destId="{F6E7D964-6EBF-4653-8EFB-8661F8B1E8E6}" srcOrd="0" destOrd="0" presId="urn:microsoft.com/office/officeart/2005/8/layout/vList2"/>
    <dgm:cxn modelId="{827AB438-E2C1-4965-B0BE-793C0913EAFD}" type="presParOf" srcId="{240B8444-FAD8-4AB9-83CF-B393568EA030}" destId="{0CACF236-8FA5-4CB2-AAB6-1145A3E94520}" srcOrd="1" destOrd="0" presId="urn:microsoft.com/office/officeart/2005/8/layout/vList2"/>
    <dgm:cxn modelId="{43794844-FE30-435B-9347-695C51500CBD}" type="presParOf" srcId="{240B8444-FAD8-4AB9-83CF-B393568EA030}" destId="{123BDF8C-DFFA-4075-A1B5-1A9A4DC54B7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3AC6BF-3422-4CD5-9159-A1C75719AA3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509B5B5-6277-43F7-BFA4-F2FAAB31CDB4}">
      <dgm:prSet/>
      <dgm:spPr/>
      <dgm:t>
        <a:bodyPr/>
        <a:lstStyle/>
        <a:p>
          <a:r>
            <a:rPr lang="en-US"/>
            <a:t>Tentukan tujuan dan ruang lingkup proyek.</a:t>
          </a:r>
        </a:p>
      </dgm:t>
    </dgm:pt>
    <dgm:pt modelId="{2A2C7D3F-09BE-4E24-9277-66ACD6453C38}" type="parTrans" cxnId="{2327D10A-27BC-4236-A630-AC6B24B0EF10}">
      <dgm:prSet/>
      <dgm:spPr/>
      <dgm:t>
        <a:bodyPr/>
        <a:lstStyle/>
        <a:p>
          <a:endParaRPr lang="en-US"/>
        </a:p>
      </dgm:t>
    </dgm:pt>
    <dgm:pt modelId="{A3797880-AE9D-4F92-BB56-05B72D959F04}" type="sibTrans" cxnId="{2327D10A-27BC-4236-A630-AC6B24B0EF10}">
      <dgm:prSet/>
      <dgm:spPr/>
      <dgm:t>
        <a:bodyPr/>
        <a:lstStyle/>
        <a:p>
          <a:endParaRPr lang="en-US"/>
        </a:p>
      </dgm:t>
    </dgm:pt>
    <dgm:pt modelId="{1AB704E3-61A7-441F-8964-5C749F92A62A}">
      <dgm:prSet/>
      <dgm:spPr/>
      <dgm:t>
        <a:bodyPr/>
        <a:lstStyle/>
        <a:p>
          <a:r>
            <a:rPr lang="en-US"/>
            <a:t>Lakukan riset literatur dan analisis konteks.</a:t>
          </a:r>
        </a:p>
      </dgm:t>
    </dgm:pt>
    <dgm:pt modelId="{3B67E3F2-3F2C-4235-AB33-A79971565676}" type="parTrans" cxnId="{CFF457AB-5020-4433-B046-FA455A03AF65}">
      <dgm:prSet/>
      <dgm:spPr/>
      <dgm:t>
        <a:bodyPr/>
        <a:lstStyle/>
        <a:p>
          <a:endParaRPr lang="en-US"/>
        </a:p>
      </dgm:t>
    </dgm:pt>
    <dgm:pt modelId="{F50577AA-4869-4FE9-90A9-8DB2AB36EC73}" type="sibTrans" cxnId="{CFF457AB-5020-4433-B046-FA455A03AF65}">
      <dgm:prSet/>
      <dgm:spPr/>
      <dgm:t>
        <a:bodyPr/>
        <a:lstStyle/>
        <a:p>
          <a:endParaRPr lang="en-US"/>
        </a:p>
      </dgm:t>
    </dgm:pt>
    <dgm:pt modelId="{7D3B9EAC-3360-4B2D-B00C-F348F096F27B}">
      <dgm:prSet/>
      <dgm:spPr/>
      <dgm:t>
        <a:bodyPr/>
        <a:lstStyle/>
        <a:p>
          <a:r>
            <a:rPr lang="en-US"/>
            <a:t>Identifikasi target audiens dan kebutuhan mereka.</a:t>
          </a:r>
        </a:p>
      </dgm:t>
    </dgm:pt>
    <dgm:pt modelId="{938A940E-0498-45D8-B158-A45D99F757E1}" type="parTrans" cxnId="{9801D694-1613-4BF7-AEA9-07E9D8AF2687}">
      <dgm:prSet/>
      <dgm:spPr/>
      <dgm:t>
        <a:bodyPr/>
        <a:lstStyle/>
        <a:p>
          <a:endParaRPr lang="en-US"/>
        </a:p>
      </dgm:t>
    </dgm:pt>
    <dgm:pt modelId="{D2091634-CC23-44CA-B98B-762DBC27BEF2}" type="sibTrans" cxnId="{9801D694-1613-4BF7-AEA9-07E9D8AF2687}">
      <dgm:prSet/>
      <dgm:spPr/>
      <dgm:t>
        <a:bodyPr/>
        <a:lstStyle/>
        <a:p>
          <a:endParaRPr lang="en-US"/>
        </a:p>
      </dgm:t>
    </dgm:pt>
    <dgm:pt modelId="{111CC97B-F0F9-429F-A0AB-DCE85D020D0A}">
      <dgm:prSet/>
      <dgm:spPr/>
      <dgm:t>
        <a:bodyPr/>
        <a:lstStyle/>
        <a:p>
          <a:r>
            <a:rPr lang="en-US"/>
            <a:t>Kumpulkan data primer melalui wawancara, survei, atau observasi.</a:t>
          </a:r>
        </a:p>
      </dgm:t>
    </dgm:pt>
    <dgm:pt modelId="{F2C38494-6C3B-4BF2-B118-E50640E87679}" type="parTrans" cxnId="{2146192B-8CBF-45AC-B003-B4DCFAF33BA2}">
      <dgm:prSet/>
      <dgm:spPr/>
      <dgm:t>
        <a:bodyPr/>
        <a:lstStyle/>
        <a:p>
          <a:endParaRPr lang="en-US"/>
        </a:p>
      </dgm:t>
    </dgm:pt>
    <dgm:pt modelId="{67EC57FA-5B0D-475B-BC3E-A5D0E54CB17B}" type="sibTrans" cxnId="{2146192B-8CBF-45AC-B003-B4DCFAF33BA2}">
      <dgm:prSet/>
      <dgm:spPr/>
      <dgm:t>
        <a:bodyPr/>
        <a:lstStyle/>
        <a:p>
          <a:endParaRPr lang="en-US"/>
        </a:p>
      </dgm:t>
    </dgm:pt>
    <dgm:pt modelId="{F6B8FC62-2B69-4AEA-BE16-313F815CBDCE}">
      <dgm:prSet/>
      <dgm:spPr/>
      <dgm:t>
        <a:bodyPr/>
        <a:lstStyle/>
        <a:p>
          <a:r>
            <a:rPr lang="en-US"/>
            <a:t>Analisis data sekunder dari sumber terpercaya.</a:t>
          </a:r>
        </a:p>
      </dgm:t>
    </dgm:pt>
    <dgm:pt modelId="{0BD93333-9755-4028-9F7F-422B988D2B38}" type="parTrans" cxnId="{18CC6DA5-378C-43DA-9B7B-E0D3C61B5FA4}">
      <dgm:prSet/>
      <dgm:spPr/>
      <dgm:t>
        <a:bodyPr/>
        <a:lstStyle/>
        <a:p>
          <a:endParaRPr lang="en-US"/>
        </a:p>
      </dgm:t>
    </dgm:pt>
    <dgm:pt modelId="{2FA23AB2-032D-45B2-BE96-0950E86B7623}" type="sibTrans" cxnId="{18CC6DA5-378C-43DA-9B7B-E0D3C61B5FA4}">
      <dgm:prSet/>
      <dgm:spPr/>
      <dgm:t>
        <a:bodyPr/>
        <a:lstStyle/>
        <a:p>
          <a:endParaRPr lang="en-US"/>
        </a:p>
      </dgm:t>
    </dgm:pt>
    <dgm:pt modelId="{B384466B-ECEC-49C2-9DB9-5254E04E9A49}">
      <dgm:prSet/>
      <dgm:spPr/>
      <dgm:t>
        <a:bodyPr/>
        <a:lstStyle/>
        <a:p>
          <a:r>
            <a:rPr lang="en-US"/>
            <a:t>Buat kategorisasi dan pengkodean data.</a:t>
          </a:r>
        </a:p>
      </dgm:t>
    </dgm:pt>
    <dgm:pt modelId="{5D4CB689-4082-47EE-8508-080228125171}" type="parTrans" cxnId="{C7770C16-6F01-434E-A632-230C8BFEE999}">
      <dgm:prSet/>
      <dgm:spPr/>
      <dgm:t>
        <a:bodyPr/>
        <a:lstStyle/>
        <a:p>
          <a:endParaRPr lang="en-US"/>
        </a:p>
      </dgm:t>
    </dgm:pt>
    <dgm:pt modelId="{30409A22-51B1-405D-9158-45A68FE0F610}" type="sibTrans" cxnId="{C7770C16-6F01-434E-A632-230C8BFEE999}">
      <dgm:prSet/>
      <dgm:spPr/>
      <dgm:t>
        <a:bodyPr/>
        <a:lstStyle/>
        <a:p>
          <a:endParaRPr lang="en-US"/>
        </a:p>
      </dgm:t>
    </dgm:pt>
    <dgm:pt modelId="{24DD3564-4F8A-48AD-A855-4BA8A1119E06}">
      <dgm:prSet/>
      <dgm:spPr/>
      <dgm:t>
        <a:bodyPr/>
        <a:lstStyle/>
        <a:p>
          <a:r>
            <a:rPr lang="en-US"/>
            <a:t>Identifikasi pola, tema, dan hubungan antara data.</a:t>
          </a:r>
        </a:p>
      </dgm:t>
    </dgm:pt>
    <dgm:pt modelId="{DD2BF71B-FC79-48F4-9D07-00674CCE7A75}" type="parTrans" cxnId="{B443DBB6-B067-4B82-9453-7B9C48D65655}">
      <dgm:prSet/>
      <dgm:spPr/>
      <dgm:t>
        <a:bodyPr/>
        <a:lstStyle/>
        <a:p>
          <a:endParaRPr lang="en-US"/>
        </a:p>
      </dgm:t>
    </dgm:pt>
    <dgm:pt modelId="{FA7D7F37-0A3B-49E4-87E3-FC549838D8D0}" type="sibTrans" cxnId="{B443DBB6-B067-4B82-9453-7B9C48D65655}">
      <dgm:prSet/>
      <dgm:spPr/>
      <dgm:t>
        <a:bodyPr/>
        <a:lstStyle/>
        <a:p>
          <a:endParaRPr lang="en-US"/>
        </a:p>
      </dgm:t>
    </dgm:pt>
    <dgm:pt modelId="{0B79E71E-0849-4296-980E-D2BF809032FD}">
      <dgm:prSet/>
      <dgm:spPr/>
      <dgm:t>
        <a:bodyPr/>
        <a:lstStyle/>
        <a:p>
          <a:r>
            <a:rPr lang="en-US"/>
            <a:t>Verifikasi dan validasi data.</a:t>
          </a:r>
        </a:p>
      </dgm:t>
    </dgm:pt>
    <dgm:pt modelId="{2D990988-A66D-4C9F-9279-CA88E03633E6}" type="parTrans" cxnId="{C2D4024E-CD63-4860-8BB6-088E1A70F6A5}">
      <dgm:prSet/>
      <dgm:spPr/>
      <dgm:t>
        <a:bodyPr/>
        <a:lstStyle/>
        <a:p>
          <a:endParaRPr lang="en-US"/>
        </a:p>
      </dgm:t>
    </dgm:pt>
    <dgm:pt modelId="{200FE269-8F18-4D7D-942B-3879AE80E4A3}" type="sibTrans" cxnId="{C2D4024E-CD63-4860-8BB6-088E1A70F6A5}">
      <dgm:prSet/>
      <dgm:spPr/>
      <dgm:t>
        <a:bodyPr/>
        <a:lstStyle/>
        <a:p>
          <a:endParaRPr lang="en-US"/>
        </a:p>
      </dgm:t>
    </dgm:pt>
    <dgm:pt modelId="{97291AEF-ED97-453E-B517-A35BAA69B3DC}" type="pres">
      <dgm:prSet presAssocID="{8E3AC6BF-3422-4CD5-9159-A1C75719AA35}" presName="linear" presStyleCnt="0">
        <dgm:presLayoutVars>
          <dgm:animLvl val="lvl"/>
          <dgm:resizeHandles val="exact"/>
        </dgm:presLayoutVars>
      </dgm:prSet>
      <dgm:spPr/>
    </dgm:pt>
    <dgm:pt modelId="{F51C0047-C67B-41A2-9CE4-E568D486DF67}" type="pres">
      <dgm:prSet presAssocID="{4509B5B5-6277-43F7-BFA4-F2FAAB31CDB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83E761D-0631-4EA8-AEE8-E8BFFA19A4E0}" type="pres">
      <dgm:prSet presAssocID="{A3797880-AE9D-4F92-BB56-05B72D959F04}" presName="spacer" presStyleCnt="0"/>
      <dgm:spPr/>
    </dgm:pt>
    <dgm:pt modelId="{43DA97CE-29E3-4A5D-BC8F-F6C30B0C99FB}" type="pres">
      <dgm:prSet presAssocID="{1AB704E3-61A7-441F-8964-5C749F92A62A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E4107A5-A5E0-40EC-9577-04BD44DD137E}" type="pres">
      <dgm:prSet presAssocID="{F50577AA-4869-4FE9-90A9-8DB2AB36EC73}" presName="spacer" presStyleCnt="0"/>
      <dgm:spPr/>
    </dgm:pt>
    <dgm:pt modelId="{8DD85832-A08F-495C-AA2E-064C919951CE}" type="pres">
      <dgm:prSet presAssocID="{7D3B9EAC-3360-4B2D-B00C-F348F096F27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C56ED4EF-4520-488D-B3DD-B0FA52B0D19C}" type="pres">
      <dgm:prSet presAssocID="{D2091634-CC23-44CA-B98B-762DBC27BEF2}" presName="spacer" presStyleCnt="0"/>
      <dgm:spPr/>
    </dgm:pt>
    <dgm:pt modelId="{DB5A365D-C028-4175-B8A1-242D5CDA62E8}" type="pres">
      <dgm:prSet presAssocID="{111CC97B-F0F9-429F-A0AB-DCE85D020D0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5D1D2DD-B12F-4E9C-91CA-B8C8F977270D}" type="pres">
      <dgm:prSet presAssocID="{67EC57FA-5B0D-475B-BC3E-A5D0E54CB17B}" presName="spacer" presStyleCnt="0"/>
      <dgm:spPr/>
    </dgm:pt>
    <dgm:pt modelId="{16E3532E-248B-466F-89ED-59D4A7BA7A9C}" type="pres">
      <dgm:prSet presAssocID="{F6B8FC62-2B69-4AEA-BE16-313F815CBDC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1071843-E6CD-4CDA-9ED8-41EDE1EF58B7}" type="pres">
      <dgm:prSet presAssocID="{2FA23AB2-032D-45B2-BE96-0950E86B7623}" presName="spacer" presStyleCnt="0"/>
      <dgm:spPr/>
    </dgm:pt>
    <dgm:pt modelId="{E02C1F32-51BB-4B81-A2B3-16A50ADB0C05}" type="pres">
      <dgm:prSet presAssocID="{B384466B-ECEC-49C2-9DB9-5254E04E9A4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DCF9BFC-8CE6-477C-B2DD-64CFB4AE6AC2}" type="pres">
      <dgm:prSet presAssocID="{30409A22-51B1-405D-9158-45A68FE0F610}" presName="spacer" presStyleCnt="0"/>
      <dgm:spPr/>
    </dgm:pt>
    <dgm:pt modelId="{EF10FA85-2A32-465E-8AE8-87CD33951732}" type="pres">
      <dgm:prSet presAssocID="{24DD3564-4F8A-48AD-A855-4BA8A1119E0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55DD0AA-491B-43F6-8ED7-B4729BB74B0E}" type="pres">
      <dgm:prSet presAssocID="{FA7D7F37-0A3B-49E4-87E3-FC549838D8D0}" presName="spacer" presStyleCnt="0"/>
      <dgm:spPr/>
    </dgm:pt>
    <dgm:pt modelId="{D5897E3C-086A-4C17-83B3-CB549EA0C564}" type="pres">
      <dgm:prSet presAssocID="{0B79E71E-0849-4296-980E-D2BF809032FD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327D10A-27BC-4236-A630-AC6B24B0EF10}" srcId="{8E3AC6BF-3422-4CD5-9159-A1C75719AA35}" destId="{4509B5B5-6277-43F7-BFA4-F2FAAB31CDB4}" srcOrd="0" destOrd="0" parTransId="{2A2C7D3F-09BE-4E24-9277-66ACD6453C38}" sibTransId="{A3797880-AE9D-4F92-BB56-05B72D959F04}"/>
    <dgm:cxn modelId="{C7770C16-6F01-434E-A632-230C8BFEE999}" srcId="{8E3AC6BF-3422-4CD5-9159-A1C75719AA35}" destId="{B384466B-ECEC-49C2-9DB9-5254E04E9A49}" srcOrd="5" destOrd="0" parTransId="{5D4CB689-4082-47EE-8508-080228125171}" sibTransId="{30409A22-51B1-405D-9158-45A68FE0F610}"/>
    <dgm:cxn modelId="{C503241C-3ECF-4E30-8189-12ED8A0483E3}" type="presOf" srcId="{4509B5B5-6277-43F7-BFA4-F2FAAB31CDB4}" destId="{F51C0047-C67B-41A2-9CE4-E568D486DF67}" srcOrd="0" destOrd="0" presId="urn:microsoft.com/office/officeart/2005/8/layout/vList2"/>
    <dgm:cxn modelId="{2146192B-8CBF-45AC-B003-B4DCFAF33BA2}" srcId="{8E3AC6BF-3422-4CD5-9159-A1C75719AA35}" destId="{111CC97B-F0F9-429F-A0AB-DCE85D020D0A}" srcOrd="3" destOrd="0" parTransId="{F2C38494-6C3B-4BF2-B118-E50640E87679}" sibTransId="{67EC57FA-5B0D-475B-BC3E-A5D0E54CB17B}"/>
    <dgm:cxn modelId="{5A81ED35-A41C-44C6-B4C7-20889748448A}" type="presOf" srcId="{24DD3564-4F8A-48AD-A855-4BA8A1119E06}" destId="{EF10FA85-2A32-465E-8AE8-87CD33951732}" srcOrd="0" destOrd="0" presId="urn:microsoft.com/office/officeart/2005/8/layout/vList2"/>
    <dgm:cxn modelId="{654C7037-B779-4FEF-B101-B59A3A938F10}" type="presOf" srcId="{F6B8FC62-2B69-4AEA-BE16-313F815CBDCE}" destId="{16E3532E-248B-466F-89ED-59D4A7BA7A9C}" srcOrd="0" destOrd="0" presId="urn:microsoft.com/office/officeart/2005/8/layout/vList2"/>
    <dgm:cxn modelId="{7841DC6B-E6DC-4DD3-B89A-D555BAF149C0}" type="presOf" srcId="{B384466B-ECEC-49C2-9DB9-5254E04E9A49}" destId="{E02C1F32-51BB-4B81-A2B3-16A50ADB0C05}" srcOrd="0" destOrd="0" presId="urn:microsoft.com/office/officeart/2005/8/layout/vList2"/>
    <dgm:cxn modelId="{DD55094D-5387-4E6B-8E67-39F54CB27883}" type="presOf" srcId="{111CC97B-F0F9-429F-A0AB-DCE85D020D0A}" destId="{DB5A365D-C028-4175-B8A1-242D5CDA62E8}" srcOrd="0" destOrd="0" presId="urn:microsoft.com/office/officeart/2005/8/layout/vList2"/>
    <dgm:cxn modelId="{C2D4024E-CD63-4860-8BB6-088E1A70F6A5}" srcId="{8E3AC6BF-3422-4CD5-9159-A1C75719AA35}" destId="{0B79E71E-0849-4296-980E-D2BF809032FD}" srcOrd="7" destOrd="0" parTransId="{2D990988-A66D-4C9F-9279-CA88E03633E6}" sibTransId="{200FE269-8F18-4D7D-942B-3879AE80E4A3}"/>
    <dgm:cxn modelId="{60D91152-2D13-49C2-BD62-60C8534BBB7D}" type="presOf" srcId="{1AB704E3-61A7-441F-8964-5C749F92A62A}" destId="{43DA97CE-29E3-4A5D-BC8F-F6C30B0C99FB}" srcOrd="0" destOrd="0" presId="urn:microsoft.com/office/officeart/2005/8/layout/vList2"/>
    <dgm:cxn modelId="{9801D694-1613-4BF7-AEA9-07E9D8AF2687}" srcId="{8E3AC6BF-3422-4CD5-9159-A1C75719AA35}" destId="{7D3B9EAC-3360-4B2D-B00C-F348F096F27B}" srcOrd="2" destOrd="0" parTransId="{938A940E-0498-45D8-B158-A45D99F757E1}" sibTransId="{D2091634-CC23-44CA-B98B-762DBC27BEF2}"/>
    <dgm:cxn modelId="{18CC6DA5-378C-43DA-9B7B-E0D3C61B5FA4}" srcId="{8E3AC6BF-3422-4CD5-9159-A1C75719AA35}" destId="{F6B8FC62-2B69-4AEA-BE16-313F815CBDCE}" srcOrd="4" destOrd="0" parTransId="{0BD93333-9755-4028-9F7F-422B988D2B38}" sibTransId="{2FA23AB2-032D-45B2-BE96-0950E86B7623}"/>
    <dgm:cxn modelId="{CFF457AB-5020-4433-B046-FA455A03AF65}" srcId="{8E3AC6BF-3422-4CD5-9159-A1C75719AA35}" destId="{1AB704E3-61A7-441F-8964-5C749F92A62A}" srcOrd="1" destOrd="0" parTransId="{3B67E3F2-3F2C-4235-AB33-A79971565676}" sibTransId="{F50577AA-4869-4FE9-90A9-8DB2AB36EC73}"/>
    <dgm:cxn modelId="{769CA0AD-A583-49D4-BF43-77D64FC841D0}" type="presOf" srcId="{0B79E71E-0849-4296-980E-D2BF809032FD}" destId="{D5897E3C-086A-4C17-83B3-CB549EA0C564}" srcOrd="0" destOrd="0" presId="urn:microsoft.com/office/officeart/2005/8/layout/vList2"/>
    <dgm:cxn modelId="{C381BCB5-551F-4E0F-99F2-89D0D2A5ED94}" type="presOf" srcId="{7D3B9EAC-3360-4B2D-B00C-F348F096F27B}" destId="{8DD85832-A08F-495C-AA2E-064C919951CE}" srcOrd="0" destOrd="0" presId="urn:microsoft.com/office/officeart/2005/8/layout/vList2"/>
    <dgm:cxn modelId="{B443DBB6-B067-4B82-9453-7B9C48D65655}" srcId="{8E3AC6BF-3422-4CD5-9159-A1C75719AA35}" destId="{24DD3564-4F8A-48AD-A855-4BA8A1119E06}" srcOrd="6" destOrd="0" parTransId="{DD2BF71B-FC79-48F4-9D07-00674CCE7A75}" sibTransId="{FA7D7F37-0A3B-49E4-87E3-FC549838D8D0}"/>
    <dgm:cxn modelId="{DDE94CBC-2C84-4667-B49D-1E818DBE2E0F}" type="presOf" srcId="{8E3AC6BF-3422-4CD5-9159-A1C75719AA35}" destId="{97291AEF-ED97-453E-B517-A35BAA69B3DC}" srcOrd="0" destOrd="0" presId="urn:microsoft.com/office/officeart/2005/8/layout/vList2"/>
    <dgm:cxn modelId="{52E8BBC8-2A4F-4842-A4A4-5BEA30DEEBF4}" type="presParOf" srcId="{97291AEF-ED97-453E-B517-A35BAA69B3DC}" destId="{F51C0047-C67B-41A2-9CE4-E568D486DF67}" srcOrd="0" destOrd="0" presId="urn:microsoft.com/office/officeart/2005/8/layout/vList2"/>
    <dgm:cxn modelId="{813B44A5-8E6F-41F6-8963-AF00F8529F70}" type="presParOf" srcId="{97291AEF-ED97-453E-B517-A35BAA69B3DC}" destId="{D83E761D-0631-4EA8-AEE8-E8BFFA19A4E0}" srcOrd="1" destOrd="0" presId="urn:microsoft.com/office/officeart/2005/8/layout/vList2"/>
    <dgm:cxn modelId="{BA7CC9F7-A834-4D0B-A763-188895E3EE71}" type="presParOf" srcId="{97291AEF-ED97-453E-B517-A35BAA69B3DC}" destId="{43DA97CE-29E3-4A5D-BC8F-F6C30B0C99FB}" srcOrd="2" destOrd="0" presId="urn:microsoft.com/office/officeart/2005/8/layout/vList2"/>
    <dgm:cxn modelId="{A2F1EC32-42C6-4D1A-9CEA-77A641928A76}" type="presParOf" srcId="{97291AEF-ED97-453E-B517-A35BAA69B3DC}" destId="{7E4107A5-A5E0-40EC-9577-04BD44DD137E}" srcOrd="3" destOrd="0" presId="urn:microsoft.com/office/officeart/2005/8/layout/vList2"/>
    <dgm:cxn modelId="{254D1ADC-0344-40F1-A572-B126DA65D924}" type="presParOf" srcId="{97291AEF-ED97-453E-B517-A35BAA69B3DC}" destId="{8DD85832-A08F-495C-AA2E-064C919951CE}" srcOrd="4" destOrd="0" presId="urn:microsoft.com/office/officeart/2005/8/layout/vList2"/>
    <dgm:cxn modelId="{B9FA0961-87CC-4D70-8306-932BFC632B16}" type="presParOf" srcId="{97291AEF-ED97-453E-B517-A35BAA69B3DC}" destId="{C56ED4EF-4520-488D-B3DD-B0FA52B0D19C}" srcOrd="5" destOrd="0" presId="urn:microsoft.com/office/officeart/2005/8/layout/vList2"/>
    <dgm:cxn modelId="{7F948D26-4973-4815-A0A3-900818B7EE61}" type="presParOf" srcId="{97291AEF-ED97-453E-B517-A35BAA69B3DC}" destId="{DB5A365D-C028-4175-B8A1-242D5CDA62E8}" srcOrd="6" destOrd="0" presId="urn:microsoft.com/office/officeart/2005/8/layout/vList2"/>
    <dgm:cxn modelId="{31D3E0F2-B7E7-4087-9613-C9E199DEC4A4}" type="presParOf" srcId="{97291AEF-ED97-453E-B517-A35BAA69B3DC}" destId="{D5D1D2DD-B12F-4E9C-91CA-B8C8F977270D}" srcOrd="7" destOrd="0" presId="urn:microsoft.com/office/officeart/2005/8/layout/vList2"/>
    <dgm:cxn modelId="{07074435-08AA-43F4-86D5-E3575269A32F}" type="presParOf" srcId="{97291AEF-ED97-453E-B517-A35BAA69B3DC}" destId="{16E3532E-248B-466F-89ED-59D4A7BA7A9C}" srcOrd="8" destOrd="0" presId="urn:microsoft.com/office/officeart/2005/8/layout/vList2"/>
    <dgm:cxn modelId="{DF933FB7-6373-41E4-84F2-F90E247833CE}" type="presParOf" srcId="{97291AEF-ED97-453E-B517-A35BAA69B3DC}" destId="{51071843-E6CD-4CDA-9ED8-41EDE1EF58B7}" srcOrd="9" destOrd="0" presId="urn:microsoft.com/office/officeart/2005/8/layout/vList2"/>
    <dgm:cxn modelId="{702B3514-351A-4575-B0FB-37A889EA69C8}" type="presParOf" srcId="{97291AEF-ED97-453E-B517-A35BAA69B3DC}" destId="{E02C1F32-51BB-4B81-A2B3-16A50ADB0C05}" srcOrd="10" destOrd="0" presId="urn:microsoft.com/office/officeart/2005/8/layout/vList2"/>
    <dgm:cxn modelId="{56F4BD29-21E4-4E3C-8374-05552EBBFA9C}" type="presParOf" srcId="{97291AEF-ED97-453E-B517-A35BAA69B3DC}" destId="{ADCF9BFC-8CE6-477C-B2DD-64CFB4AE6AC2}" srcOrd="11" destOrd="0" presId="urn:microsoft.com/office/officeart/2005/8/layout/vList2"/>
    <dgm:cxn modelId="{3C7FE551-40A8-4107-8D0F-CE0E088BAA25}" type="presParOf" srcId="{97291AEF-ED97-453E-B517-A35BAA69B3DC}" destId="{EF10FA85-2A32-465E-8AE8-87CD33951732}" srcOrd="12" destOrd="0" presId="urn:microsoft.com/office/officeart/2005/8/layout/vList2"/>
    <dgm:cxn modelId="{1DEF75CF-43DE-4A32-9470-8BF5D3E0590B}" type="presParOf" srcId="{97291AEF-ED97-453E-B517-A35BAA69B3DC}" destId="{255DD0AA-491B-43F6-8ED7-B4729BB74B0E}" srcOrd="13" destOrd="0" presId="urn:microsoft.com/office/officeart/2005/8/layout/vList2"/>
    <dgm:cxn modelId="{A54513C3-7661-4E2F-A042-D9B485B104CD}" type="presParOf" srcId="{97291AEF-ED97-453E-B517-A35BAA69B3DC}" destId="{D5897E3C-086A-4C17-83B3-CB549EA0C56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4C4C30-EFF2-41AA-B133-788B1AC9C23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0903678-5B63-4221-8070-51841BDF6CB0}">
      <dgm:prSet/>
      <dgm:spPr/>
      <dgm:t>
        <a:bodyPr/>
        <a:lstStyle/>
        <a:p>
          <a:r>
            <a:rPr lang="en-US"/>
            <a:t>Analisis logo dan branding perusahaan.</a:t>
          </a:r>
        </a:p>
      </dgm:t>
    </dgm:pt>
    <dgm:pt modelId="{F8DE880E-C902-4EDB-B1CB-51C54BE6932D}" type="parTrans" cxnId="{1C3EFE18-8F39-4636-BD64-356419D94465}">
      <dgm:prSet/>
      <dgm:spPr/>
      <dgm:t>
        <a:bodyPr/>
        <a:lstStyle/>
        <a:p>
          <a:endParaRPr lang="en-US"/>
        </a:p>
      </dgm:t>
    </dgm:pt>
    <dgm:pt modelId="{83250202-5737-4E00-86F9-9D63FEBF8402}" type="sibTrans" cxnId="{1C3EFE18-8F39-4636-BD64-356419D94465}">
      <dgm:prSet/>
      <dgm:spPr/>
      <dgm:t>
        <a:bodyPr/>
        <a:lstStyle/>
        <a:p>
          <a:endParaRPr lang="en-US"/>
        </a:p>
      </dgm:t>
    </dgm:pt>
    <dgm:pt modelId="{9B5F9C54-4BF0-4925-8D09-B813DC219EDC}">
      <dgm:prSet/>
      <dgm:spPr/>
      <dgm:t>
        <a:bodyPr/>
        <a:lstStyle/>
        <a:p>
          <a:r>
            <a:rPr lang="en-US"/>
            <a:t>Identifikasi tren desain terbaru.</a:t>
          </a:r>
        </a:p>
      </dgm:t>
    </dgm:pt>
    <dgm:pt modelId="{24C38922-3691-403E-BD95-1DCC550FE754}" type="parTrans" cxnId="{39EBEB39-312F-4C3F-831F-A6ADE2682FDB}">
      <dgm:prSet/>
      <dgm:spPr/>
      <dgm:t>
        <a:bodyPr/>
        <a:lstStyle/>
        <a:p>
          <a:endParaRPr lang="en-US"/>
        </a:p>
      </dgm:t>
    </dgm:pt>
    <dgm:pt modelId="{4348626D-1959-43ED-9FEA-136454095E91}" type="sibTrans" cxnId="{39EBEB39-312F-4C3F-831F-A6ADE2682FDB}">
      <dgm:prSet/>
      <dgm:spPr/>
      <dgm:t>
        <a:bodyPr/>
        <a:lstStyle/>
        <a:p>
          <a:endParaRPr lang="en-US"/>
        </a:p>
      </dgm:t>
    </dgm:pt>
    <dgm:pt modelId="{160DA1A9-896B-49E2-8D4D-0B34F44783D4}">
      <dgm:prSet/>
      <dgm:spPr/>
      <dgm:t>
        <a:bodyPr/>
        <a:lstStyle/>
        <a:p>
          <a:r>
            <a:rPr lang="en-US"/>
            <a:t>Pengumpulan data tentang preferensi warna dan tipografi.</a:t>
          </a:r>
        </a:p>
      </dgm:t>
    </dgm:pt>
    <dgm:pt modelId="{B463B508-1346-4177-BA38-86C72027B988}" type="parTrans" cxnId="{4D338549-450C-4BA7-92A7-370102EB5C3B}">
      <dgm:prSet/>
      <dgm:spPr/>
      <dgm:t>
        <a:bodyPr/>
        <a:lstStyle/>
        <a:p>
          <a:endParaRPr lang="en-US"/>
        </a:p>
      </dgm:t>
    </dgm:pt>
    <dgm:pt modelId="{22B54BEE-D10E-43A6-A4A4-A40835D7FD3F}" type="sibTrans" cxnId="{4D338549-450C-4BA7-92A7-370102EB5C3B}">
      <dgm:prSet/>
      <dgm:spPr/>
      <dgm:t>
        <a:bodyPr/>
        <a:lstStyle/>
        <a:p>
          <a:endParaRPr lang="en-US"/>
        </a:p>
      </dgm:t>
    </dgm:pt>
    <dgm:pt modelId="{B99E238B-CECE-4E23-ADE6-6102DC3F5128}">
      <dgm:prSet/>
      <dgm:spPr/>
      <dgm:t>
        <a:bodyPr/>
        <a:lstStyle/>
        <a:p>
          <a:r>
            <a:rPr lang="en-US"/>
            <a:t>Analisis kebutuhan komunikasi visual pada produk.</a:t>
          </a:r>
        </a:p>
      </dgm:t>
    </dgm:pt>
    <dgm:pt modelId="{DCF2F622-3AB6-4955-9C37-10E848685BE0}" type="parTrans" cxnId="{0E4370A5-8CCB-4302-84C0-67B361DA214C}">
      <dgm:prSet/>
      <dgm:spPr/>
      <dgm:t>
        <a:bodyPr/>
        <a:lstStyle/>
        <a:p>
          <a:endParaRPr lang="en-US"/>
        </a:p>
      </dgm:t>
    </dgm:pt>
    <dgm:pt modelId="{A59DFAF8-D7A3-4901-9F90-81E88F280EED}" type="sibTrans" cxnId="{0E4370A5-8CCB-4302-84C0-67B361DA214C}">
      <dgm:prSet/>
      <dgm:spPr/>
      <dgm:t>
        <a:bodyPr/>
        <a:lstStyle/>
        <a:p>
          <a:endParaRPr lang="en-US"/>
        </a:p>
      </dgm:t>
    </dgm:pt>
    <dgm:pt modelId="{F6BF48A9-A5A8-4D94-B50E-670F9A62E6E9}" type="pres">
      <dgm:prSet presAssocID="{3D4C4C30-EFF2-41AA-B133-788B1AC9C237}" presName="linear" presStyleCnt="0">
        <dgm:presLayoutVars>
          <dgm:animLvl val="lvl"/>
          <dgm:resizeHandles val="exact"/>
        </dgm:presLayoutVars>
      </dgm:prSet>
      <dgm:spPr/>
    </dgm:pt>
    <dgm:pt modelId="{60EFD834-AF49-479F-BFEA-4A1C61169015}" type="pres">
      <dgm:prSet presAssocID="{C0903678-5B63-4221-8070-51841BDF6CB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48C69E-5A96-4C02-B0CC-D9B8E3E08B63}" type="pres">
      <dgm:prSet presAssocID="{83250202-5737-4E00-86F9-9D63FEBF8402}" presName="spacer" presStyleCnt="0"/>
      <dgm:spPr/>
    </dgm:pt>
    <dgm:pt modelId="{02123859-111A-4DB7-97A7-A866D9FC52B3}" type="pres">
      <dgm:prSet presAssocID="{9B5F9C54-4BF0-4925-8D09-B813DC219ED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D35136-676D-441A-AA03-8FE2DF682434}" type="pres">
      <dgm:prSet presAssocID="{4348626D-1959-43ED-9FEA-136454095E91}" presName="spacer" presStyleCnt="0"/>
      <dgm:spPr/>
    </dgm:pt>
    <dgm:pt modelId="{D2686A70-8D7F-4FEC-B3DD-9A4AB9286DB8}" type="pres">
      <dgm:prSet presAssocID="{160DA1A9-896B-49E2-8D4D-0B34F44783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FDDCD44-0D8F-4AD3-A8FC-70DE03813BD0}" type="pres">
      <dgm:prSet presAssocID="{22B54BEE-D10E-43A6-A4A4-A40835D7FD3F}" presName="spacer" presStyleCnt="0"/>
      <dgm:spPr/>
    </dgm:pt>
    <dgm:pt modelId="{9C0DECE5-B107-4BD0-B3AA-21120A683197}" type="pres">
      <dgm:prSet presAssocID="{B99E238B-CECE-4E23-ADE6-6102DC3F512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C3EFE18-8F39-4636-BD64-356419D94465}" srcId="{3D4C4C30-EFF2-41AA-B133-788B1AC9C237}" destId="{C0903678-5B63-4221-8070-51841BDF6CB0}" srcOrd="0" destOrd="0" parTransId="{F8DE880E-C902-4EDB-B1CB-51C54BE6932D}" sibTransId="{83250202-5737-4E00-86F9-9D63FEBF8402}"/>
    <dgm:cxn modelId="{39EBEB39-312F-4C3F-831F-A6ADE2682FDB}" srcId="{3D4C4C30-EFF2-41AA-B133-788B1AC9C237}" destId="{9B5F9C54-4BF0-4925-8D09-B813DC219EDC}" srcOrd="1" destOrd="0" parTransId="{24C38922-3691-403E-BD95-1DCC550FE754}" sibTransId="{4348626D-1959-43ED-9FEA-136454095E91}"/>
    <dgm:cxn modelId="{2C35945D-2D37-416E-8626-302BB7145D11}" type="presOf" srcId="{C0903678-5B63-4221-8070-51841BDF6CB0}" destId="{60EFD834-AF49-479F-BFEA-4A1C61169015}" srcOrd="0" destOrd="0" presId="urn:microsoft.com/office/officeart/2005/8/layout/vList2"/>
    <dgm:cxn modelId="{4D338549-450C-4BA7-92A7-370102EB5C3B}" srcId="{3D4C4C30-EFF2-41AA-B133-788B1AC9C237}" destId="{160DA1A9-896B-49E2-8D4D-0B34F44783D4}" srcOrd="2" destOrd="0" parTransId="{B463B508-1346-4177-BA38-86C72027B988}" sibTransId="{22B54BEE-D10E-43A6-A4A4-A40835D7FD3F}"/>
    <dgm:cxn modelId="{1128E06D-C4C0-4720-B631-04123374FD4C}" type="presOf" srcId="{160DA1A9-896B-49E2-8D4D-0B34F44783D4}" destId="{D2686A70-8D7F-4FEC-B3DD-9A4AB9286DB8}" srcOrd="0" destOrd="0" presId="urn:microsoft.com/office/officeart/2005/8/layout/vList2"/>
    <dgm:cxn modelId="{7FCF336F-2F82-4398-BF37-2AE8279827C8}" type="presOf" srcId="{3D4C4C30-EFF2-41AA-B133-788B1AC9C237}" destId="{F6BF48A9-A5A8-4D94-B50E-670F9A62E6E9}" srcOrd="0" destOrd="0" presId="urn:microsoft.com/office/officeart/2005/8/layout/vList2"/>
    <dgm:cxn modelId="{DAEB189C-2FC1-4D38-95E5-3C8DF1354B4A}" type="presOf" srcId="{9B5F9C54-4BF0-4925-8D09-B813DC219EDC}" destId="{02123859-111A-4DB7-97A7-A866D9FC52B3}" srcOrd="0" destOrd="0" presId="urn:microsoft.com/office/officeart/2005/8/layout/vList2"/>
    <dgm:cxn modelId="{0E4370A5-8CCB-4302-84C0-67B361DA214C}" srcId="{3D4C4C30-EFF2-41AA-B133-788B1AC9C237}" destId="{B99E238B-CECE-4E23-ADE6-6102DC3F5128}" srcOrd="3" destOrd="0" parTransId="{DCF2F622-3AB6-4955-9C37-10E848685BE0}" sibTransId="{A59DFAF8-D7A3-4901-9F90-81E88F280EED}"/>
    <dgm:cxn modelId="{599F23E9-25AD-4501-8615-5B874F75506A}" type="presOf" srcId="{B99E238B-CECE-4E23-ADE6-6102DC3F5128}" destId="{9C0DECE5-B107-4BD0-B3AA-21120A683197}" srcOrd="0" destOrd="0" presId="urn:microsoft.com/office/officeart/2005/8/layout/vList2"/>
    <dgm:cxn modelId="{1038638E-1AD3-4DF5-9A70-DF04285D0D7E}" type="presParOf" srcId="{F6BF48A9-A5A8-4D94-B50E-670F9A62E6E9}" destId="{60EFD834-AF49-479F-BFEA-4A1C61169015}" srcOrd="0" destOrd="0" presId="urn:microsoft.com/office/officeart/2005/8/layout/vList2"/>
    <dgm:cxn modelId="{E26C42AB-3AAA-4398-AE1B-05B79AB1412C}" type="presParOf" srcId="{F6BF48A9-A5A8-4D94-B50E-670F9A62E6E9}" destId="{E148C69E-5A96-4C02-B0CC-D9B8E3E08B63}" srcOrd="1" destOrd="0" presId="urn:microsoft.com/office/officeart/2005/8/layout/vList2"/>
    <dgm:cxn modelId="{57CB4D01-E255-4185-9FE8-6902D663661C}" type="presParOf" srcId="{F6BF48A9-A5A8-4D94-B50E-670F9A62E6E9}" destId="{02123859-111A-4DB7-97A7-A866D9FC52B3}" srcOrd="2" destOrd="0" presId="urn:microsoft.com/office/officeart/2005/8/layout/vList2"/>
    <dgm:cxn modelId="{BB8E2CA6-5673-4FAC-B88D-14471C4C3C6F}" type="presParOf" srcId="{F6BF48A9-A5A8-4D94-B50E-670F9A62E6E9}" destId="{CCD35136-676D-441A-AA03-8FE2DF682434}" srcOrd="3" destOrd="0" presId="urn:microsoft.com/office/officeart/2005/8/layout/vList2"/>
    <dgm:cxn modelId="{1FAA4520-6197-43E2-ADA6-F0D89F0B88D3}" type="presParOf" srcId="{F6BF48A9-A5A8-4D94-B50E-670F9A62E6E9}" destId="{D2686A70-8D7F-4FEC-B3DD-9A4AB9286DB8}" srcOrd="4" destOrd="0" presId="urn:microsoft.com/office/officeart/2005/8/layout/vList2"/>
    <dgm:cxn modelId="{FA2BA0A7-9B49-4EAC-AF1D-A9056634254F}" type="presParOf" srcId="{F6BF48A9-A5A8-4D94-B50E-670F9A62E6E9}" destId="{7FDDCD44-0D8F-4AD3-A8FC-70DE03813BD0}" srcOrd="5" destOrd="0" presId="urn:microsoft.com/office/officeart/2005/8/layout/vList2"/>
    <dgm:cxn modelId="{42199380-3BAA-4576-AB2B-EA6A2CFD2EAE}" type="presParOf" srcId="{F6BF48A9-A5A8-4D94-B50E-670F9A62E6E9}" destId="{9C0DECE5-B107-4BD0-B3AA-21120A6831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99F6AE-7A94-437E-B5F5-3E1779C912F2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6E0F23-FED3-40A7-A90C-46656EDD25F4}">
      <dgm:prSet/>
      <dgm:spPr/>
      <dgm:t>
        <a:bodyPr/>
        <a:lstStyle/>
        <a:p>
          <a:r>
            <a:rPr lang="en-US"/>
            <a:t>Pendekatan A-A</a:t>
          </a:r>
        </a:p>
      </dgm:t>
    </dgm:pt>
    <dgm:pt modelId="{5FE95D38-B1CC-4B9C-BE00-EF39F0834D8B}" type="parTrans" cxnId="{9DA9AF10-6D17-4243-94B3-1CC6C2EE85B5}">
      <dgm:prSet/>
      <dgm:spPr/>
      <dgm:t>
        <a:bodyPr/>
        <a:lstStyle/>
        <a:p>
          <a:endParaRPr lang="en-US"/>
        </a:p>
      </dgm:t>
    </dgm:pt>
    <dgm:pt modelId="{DB9879CF-B019-4458-AF87-2A5BB4CC5537}" type="sibTrans" cxnId="{9DA9AF10-6D17-4243-94B3-1CC6C2EE85B5}">
      <dgm:prSet/>
      <dgm:spPr/>
      <dgm:t>
        <a:bodyPr/>
        <a:lstStyle/>
        <a:p>
          <a:endParaRPr lang="en-US"/>
        </a:p>
      </dgm:t>
    </dgm:pt>
    <dgm:pt modelId="{C8AD5205-F76A-45D8-AB3D-889D1B00047A}">
      <dgm:prSet/>
      <dgm:spPr/>
      <dgm:t>
        <a:bodyPr/>
        <a:lstStyle/>
        <a:p>
          <a:r>
            <a:rPr lang="en-US"/>
            <a:t>Analisis SWOT</a:t>
          </a:r>
        </a:p>
      </dgm:t>
    </dgm:pt>
    <dgm:pt modelId="{054A6365-3EB8-4B70-8983-A5BCC78A7323}" type="parTrans" cxnId="{40439D96-229D-418D-AA32-3E4BE8FD6B02}">
      <dgm:prSet/>
      <dgm:spPr/>
      <dgm:t>
        <a:bodyPr/>
        <a:lstStyle/>
        <a:p>
          <a:endParaRPr lang="en-US"/>
        </a:p>
      </dgm:t>
    </dgm:pt>
    <dgm:pt modelId="{5C6B68B5-9050-4744-9226-4E5307BE7FCB}" type="sibTrans" cxnId="{40439D96-229D-418D-AA32-3E4BE8FD6B02}">
      <dgm:prSet/>
      <dgm:spPr/>
      <dgm:t>
        <a:bodyPr/>
        <a:lstStyle/>
        <a:p>
          <a:endParaRPr lang="en-US"/>
        </a:p>
      </dgm:t>
    </dgm:pt>
    <dgm:pt modelId="{EC742305-AA98-4398-87E5-ED135CA8965A}">
      <dgm:prSet/>
      <dgm:spPr/>
      <dgm:t>
        <a:bodyPr/>
        <a:lstStyle/>
        <a:p>
          <a:r>
            <a:rPr lang="en-US"/>
            <a:t>Analisis 5W1H</a:t>
          </a:r>
        </a:p>
      </dgm:t>
    </dgm:pt>
    <dgm:pt modelId="{3D4E893D-A18D-4483-B8A1-7E39E3E82E07}" type="parTrans" cxnId="{60B93963-C577-4485-BA2C-2EB09A707E16}">
      <dgm:prSet/>
      <dgm:spPr/>
      <dgm:t>
        <a:bodyPr/>
        <a:lstStyle/>
        <a:p>
          <a:endParaRPr lang="en-US"/>
        </a:p>
      </dgm:t>
    </dgm:pt>
    <dgm:pt modelId="{BB9BE616-9BF4-4164-A5C5-0E53F43DF5D0}" type="sibTrans" cxnId="{60B93963-C577-4485-BA2C-2EB09A707E16}">
      <dgm:prSet/>
      <dgm:spPr/>
      <dgm:t>
        <a:bodyPr/>
        <a:lstStyle/>
        <a:p>
          <a:endParaRPr lang="en-US"/>
        </a:p>
      </dgm:t>
    </dgm:pt>
    <dgm:pt modelId="{583A9E1A-D5CB-4009-876B-6988DF1E4184}">
      <dgm:prSet/>
      <dgm:spPr/>
      <dgm:t>
        <a:bodyPr/>
        <a:lstStyle/>
        <a:p>
          <a:r>
            <a:rPr lang="en-US"/>
            <a:t>Analisis 5W2H</a:t>
          </a:r>
        </a:p>
      </dgm:t>
    </dgm:pt>
    <dgm:pt modelId="{6F7C39C8-9F9F-4C97-A335-6186E83758F6}" type="parTrans" cxnId="{5336F4B4-348C-40C8-B3FC-BC9C33DE6BD1}">
      <dgm:prSet/>
      <dgm:spPr/>
      <dgm:t>
        <a:bodyPr/>
        <a:lstStyle/>
        <a:p>
          <a:endParaRPr lang="en-US"/>
        </a:p>
      </dgm:t>
    </dgm:pt>
    <dgm:pt modelId="{091CFBAE-4119-458B-8953-F85A7CDFF9D8}" type="sibTrans" cxnId="{5336F4B4-348C-40C8-B3FC-BC9C33DE6BD1}">
      <dgm:prSet/>
      <dgm:spPr/>
      <dgm:t>
        <a:bodyPr/>
        <a:lstStyle/>
        <a:p>
          <a:endParaRPr lang="en-US"/>
        </a:p>
      </dgm:t>
    </dgm:pt>
    <dgm:pt modelId="{DB25B822-6A6F-40BD-903D-0EF72FDAEF24}" type="pres">
      <dgm:prSet presAssocID="{F199F6AE-7A94-437E-B5F5-3E1779C912F2}" presName="matrix" presStyleCnt="0">
        <dgm:presLayoutVars>
          <dgm:chMax val="1"/>
          <dgm:dir/>
          <dgm:resizeHandles val="exact"/>
        </dgm:presLayoutVars>
      </dgm:prSet>
      <dgm:spPr/>
    </dgm:pt>
    <dgm:pt modelId="{75896700-CC00-4645-9DBB-90384E422E9D}" type="pres">
      <dgm:prSet presAssocID="{F199F6AE-7A94-437E-B5F5-3E1779C912F2}" presName="diamond" presStyleLbl="bgShp" presStyleIdx="0" presStyleCnt="1"/>
      <dgm:spPr/>
    </dgm:pt>
    <dgm:pt modelId="{9106BA8F-9585-4CB1-B162-789490C249F7}" type="pres">
      <dgm:prSet presAssocID="{F199F6AE-7A94-437E-B5F5-3E1779C912F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8BF40E8-E37F-45F0-BBBA-917F82B20B09}" type="pres">
      <dgm:prSet presAssocID="{F199F6AE-7A94-437E-B5F5-3E1779C912F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9172FBC-374A-4A90-8341-9CDAA9E472F9}" type="pres">
      <dgm:prSet presAssocID="{F199F6AE-7A94-437E-B5F5-3E1779C912F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DD7F49C-4127-4480-B41D-E7A68294EC22}" type="pres">
      <dgm:prSet presAssocID="{F199F6AE-7A94-437E-B5F5-3E1779C912F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DA9AF10-6D17-4243-94B3-1CC6C2EE85B5}" srcId="{F199F6AE-7A94-437E-B5F5-3E1779C912F2}" destId="{FA6E0F23-FED3-40A7-A90C-46656EDD25F4}" srcOrd="0" destOrd="0" parTransId="{5FE95D38-B1CC-4B9C-BE00-EF39F0834D8B}" sibTransId="{DB9879CF-B019-4458-AF87-2A5BB4CC5537}"/>
    <dgm:cxn modelId="{60B93963-C577-4485-BA2C-2EB09A707E16}" srcId="{F199F6AE-7A94-437E-B5F5-3E1779C912F2}" destId="{EC742305-AA98-4398-87E5-ED135CA8965A}" srcOrd="2" destOrd="0" parTransId="{3D4E893D-A18D-4483-B8A1-7E39E3E82E07}" sibTransId="{BB9BE616-9BF4-4164-A5C5-0E53F43DF5D0}"/>
    <dgm:cxn modelId="{BA8F2966-5203-4B19-B70A-3F4CD3659A7A}" type="presOf" srcId="{F199F6AE-7A94-437E-B5F5-3E1779C912F2}" destId="{DB25B822-6A6F-40BD-903D-0EF72FDAEF24}" srcOrd="0" destOrd="0" presId="urn:microsoft.com/office/officeart/2005/8/layout/matrix3"/>
    <dgm:cxn modelId="{CC264272-6029-4E97-BEBB-208226DC628B}" type="presOf" srcId="{583A9E1A-D5CB-4009-876B-6988DF1E4184}" destId="{3DD7F49C-4127-4480-B41D-E7A68294EC22}" srcOrd="0" destOrd="0" presId="urn:microsoft.com/office/officeart/2005/8/layout/matrix3"/>
    <dgm:cxn modelId="{C08EBC83-B904-4DE3-A4A3-87BBFFB3841C}" type="presOf" srcId="{EC742305-AA98-4398-87E5-ED135CA8965A}" destId="{99172FBC-374A-4A90-8341-9CDAA9E472F9}" srcOrd="0" destOrd="0" presId="urn:microsoft.com/office/officeart/2005/8/layout/matrix3"/>
    <dgm:cxn modelId="{40439D96-229D-418D-AA32-3E4BE8FD6B02}" srcId="{F199F6AE-7A94-437E-B5F5-3E1779C912F2}" destId="{C8AD5205-F76A-45D8-AB3D-889D1B00047A}" srcOrd="1" destOrd="0" parTransId="{054A6365-3EB8-4B70-8983-A5BCC78A7323}" sibTransId="{5C6B68B5-9050-4744-9226-4E5307BE7FCB}"/>
    <dgm:cxn modelId="{0389B7A8-8ECB-437D-BA10-D521F024683B}" type="presOf" srcId="{FA6E0F23-FED3-40A7-A90C-46656EDD25F4}" destId="{9106BA8F-9585-4CB1-B162-789490C249F7}" srcOrd="0" destOrd="0" presId="urn:microsoft.com/office/officeart/2005/8/layout/matrix3"/>
    <dgm:cxn modelId="{5336F4B4-348C-40C8-B3FC-BC9C33DE6BD1}" srcId="{F199F6AE-7A94-437E-B5F5-3E1779C912F2}" destId="{583A9E1A-D5CB-4009-876B-6988DF1E4184}" srcOrd="3" destOrd="0" parTransId="{6F7C39C8-9F9F-4C97-A335-6186E83758F6}" sibTransId="{091CFBAE-4119-458B-8953-F85A7CDFF9D8}"/>
    <dgm:cxn modelId="{B51B8BD4-A01C-4F3B-8D7F-5F60CE66F174}" type="presOf" srcId="{C8AD5205-F76A-45D8-AB3D-889D1B00047A}" destId="{28BF40E8-E37F-45F0-BBBA-917F82B20B09}" srcOrd="0" destOrd="0" presId="urn:microsoft.com/office/officeart/2005/8/layout/matrix3"/>
    <dgm:cxn modelId="{F1088A14-0CAD-42F9-9888-79DD9DEDAC0C}" type="presParOf" srcId="{DB25B822-6A6F-40BD-903D-0EF72FDAEF24}" destId="{75896700-CC00-4645-9DBB-90384E422E9D}" srcOrd="0" destOrd="0" presId="urn:microsoft.com/office/officeart/2005/8/layout/matrix3"/>
    <dgm:cxn modelId="{3E029CE4-B944-4973-B7D6-5CC5C04E49EB}" type="presParOf" srcId="{DB25B822-6A6F-40BD-903D-0EF72FDAEF24}" destId="{9106BA8F-9585-4CB1-B162-789490C249F7}" srcOrd="1" destOrd="0" presId="urn:microsoft.com/office/officeart/2005/8/layout/matrix3"/>
    <dgm:cxn modelId="{9206FE1F-9EB4-4D31-A288-44B83DB50FE2}" type="presParOf" srcId="{DB25B822-6A6F-40BD-903D-0EF72FDAEF24}" destId="{28BF40E8-E37F-45F0-BBBA-917F82B20B09}" srcOrd="2" destOrd="0" presId="urn:microsoft.com/office/officeart/2005/8/layout/matrix3"/>
    <dgm:cxn modelId="{BF4FE091-6F55-4C72-9487-C65070ABF170}" type="presParOf" srcId="{DB25B822-6A6F-40BD-903D-0EF72FDAEF24}" destId="{99172FBC-374A-4A90-8341-9CDAA9E472F9}" srcOrd="3" destOrd="0" presId="urn:microsoft.com/office/officeart/2005/8/layout/matrix3"/>
    <dgm:cxn modelId="{2F88A7AB-273F-43CE-94D3-6C35BA477FEF}" type="presParOf" srcId="{DB25B822-6A6F-40BD-903D-0EF72FDAEF24}" destId="{3DD7F49C-4127-4480-B41D-E7A68294EC2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31E026-16F3-4299-81EB-40C25CE2BF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BC7F0B3-B68B-4619-BA58-5AF3997CD0E3}">
      <dgm:prSet/>
      <dgm:spPr/>
      <dgm:t>
        <a:bodyPr/>
        <a:lstStyle/>
        <a:p>
          <a:r>
            <a:rPr lang="en-US"/>
            <a:t>Pendekatan A-A (Attention to Action) Procedure adalah metode perancangan komunikasi visual yang dikembangkan oleh David Ogilvy, seorang ahli periklanan terkenal. </a:t>
          </a:r>
        </a:p>
      </dgm:t>
    </dgm:pt>
    <dgm:pt modelId="{22F6CA9B-3ADC-4942-B6F8-B367679DA150}" type="parTrans" cxnId="{0FE05DE1-4299-40F4-BD53-77F464C25427}">
      <dgm:prSet/>
      <dgm:spPr/>
      <dgm:t>
        <a:bodyPr/>
        <a:lstStyle/>
        <a:p>
          <a:endParaRPr lang="en-US"/>
        </a:p>
      </dgm:t>
    </dgm:pt>
    <dgm:pt modelId="{1167A65C-F834-41A4-BA9E-52B09E7CB003}" type="sibTrans" cxnId="{0FE05DE1-4299-40F4-BD53-77F464C25427}">
      <dgm:prSet/>
      <dgm:spPr/>
      <dgm:t>
        <a:bodyPr/>
        <a:lstStyle/>
        <a:p>
          <a:endParaRPr lang="en-US"/>
        </a:p>
      </dgm:t>
    </dgm:pt>
    <dgm:pt modelId="{6D255BE6-DB3E-4965-B1E1-F0FDC867BFD1}">
      <dgm:prSet/>
      <dgm:spPr/>
      <dgm:t>
        <a:bodyPr/>
        <a:lstStyle/>
        <a:p>
          <a:r>
            <a:rPr lang="en-US"/>
            <a:t>Metode ini bertujuan untuk menarik perhatian audiens dan mendorong mereka untuk melakukan aksi.</a:t>
          </a:r>
        </a:p>
      </dgm:t>
    </dgm:pt>
    <dgm:pt modelId="{C11BB07A-554F-4306-B605-3D38EDD09790}" type="parTrans" cxnId="{CA6C4A9C-9944-4007-BBCA-9885114958C0}">
      <dgm:prSet/>
      <dgm:spPr/>
      <dgm:t>
        <a:bodyPr/>
        <a:lstStyle/>
        <a:p>
          <a:endParaRPr lang="en-US"/>
        </a:p>
      </dgm:t>
    </dgm:pt>
    <dgm:pt modelId="{1F0A07FE-8A3A-420A-9DD8-8FBCA9E717E9}" type="sibTrans" cxnId="{CA6C4A9C-9944-4007-BBCA-9885114958C0}">
      <dgm:prSet/>
      <dgm:spPr/>
      <dgm:t>
        <a:bodyPr/>
        <a:lstStyle/>
        <a:p>
          <a:endParaRPr lang="en-US"/>
        </a:p>
      </dgm:t>
    </dgm:pt>
    <dgm:pt modelId="{ED63266A-72CD-4EBF-974F-4EF0D0BCE897}" type="pres">
      <dgm:prSet presAssocID="{F631E026-16F3-4299-81EB-40C25CE2BF4E}" presName="linear" presStyleCnt="0">
        <dgm:presLayoutVars>
          <dgm:animLvl val="lvl"/>
          <dgm:resizeHandles val="exact"/>
        </dgm:presLayoutVars>
      </dgm:prSet>
      <dgm:spPr/>
    </dgm:pt>
    <dgm:pt modelId="{EE9493FB-1267-4AB0-850B-EFF8ADD7A0B4}" type="pres">
      <dgm:prSet presAssocID="{4BC7F0B3-B68B-4619-BA58-5AF3997CD0E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C180779-A3AA-4494-9200-BD4390031A67}" type="pres">
      <dgm:prSet presAssocID="{1167A65C-F834-41A4-BA9E-52B09E7CB003}" presName="spacer" presStyleCnt="0"/>
      <dgm:spPr/>
    </dgm:pt>
    <dgm:pt modelId="{3C746CAC-01FA-4A38-88EF-F09AE6963D7E}" type="pres">
      <dgm:prSet presAssocID="{6D255BE6-DB3E-4965-B1E1-F0FDC867BFD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5871662-A1D1-4511-B45B-2988EBFA5110}" type="presOf" srcId="{4BC7F0B3-B68B-4619-BA58-5AF3997CD0E3}" destId="{EE9493FB-1267-4AB0-850B-EFF8ADD7A0B4}" srcOrd="0" destOrd="0" presId="urn:microsoft.com/office/officeart/2005/8/layout/vList2"/>
    <dgm:cxn modelId="{68738D81-0A0D-42C3-81B6-225A184DB7E1}" type="presOf" srcId="{F631E026-16F3-4299-81EB-40C25CE2BF4E}" destId="{ED63266A-72CD-4EBF-974F-4EF0D0BCE897}" srcOrd="0" destOrd="0" presId="urn:microsoft.com/office/officeart/2005/8/layout/vList2"/>
    <dgm:cxn modelId="{5416BC86-CD11-4D2B-966E-5820BB4F3361}" type="presOf" srcId="{6D255BE6-DB3E-4965-B1E1-F0FDC867BFD1}" destId="{3C746CAC-01FA-4A38-88EF-F09AE6963D7E}" srcOrd="0" destOrd="0" presId="urn:microsoft.com/office/officeart/2005/8/layout/vList2"/>
    <dgm:cxn modelId="{CA6C4A9C-9944-4007-BBCA-9885114958C0}" srcId="{F631E026-16F3-4299-81EB-40C25CE2BF4E}" destId="{6D255BE6-DB3E-4965-B1E1-F0FDC867BFD1}" srcOrd="1" destOrd="0" parTransId="{C11BB07A-554F-4306-B605-3D38EDD09790}" sibTransId="{1F0A07FE-8A3A-420A-9DD8-8FBCA9E717E9}"/>
    <dgm:cxn modelId="{0FE05DE1-4299-40F4-BD53-77F464C25427}" srcId="{F631E026-16F3-4299-81EB-40C25CE2BF4E}" destId="{4BC7F0B3-B68B-4619-BA58-5AF3997CD0E3}" srcOrd="0" destOrd="0" parTransId="{22F6CA9B-3ADC-4942-B6F8-B367679DA150}" sibTransId="{1167A65C-F834-41A4-BA9E-52B09E7CB003}"/>
    <dgm:cxn modelId="{9A2120E0-2277-4FF8-84E5-AF7642F44B4D}" type="presParOf" srcId="{ED63266A-72CD-4EBF-974F-4EF0D0BCE897}" destId="{EE9493FB-1267-4AB0-850B-EFF8ADD7A0B4}" srcOrd="0" destOrd="0" presId="urn:microsoft.com/office/officeart/2005/8/layout/vList2"/>
    <dgm:cxn modelId="{117BC462-9AE0-4EEC-AB9F-5D48A1B6F0F0}" type="presParOf" srcId="{ED63266A-72CD-4EBF-974F-4EF0D0BCE897}" destId="{FC180779-A3AA-4494-9200-BD4390031A67}" srcOrd="1" destOrd="0" presId="urn:microsoft.com/office/officeart/2005/8/layout/vList2"/>
    <dgm:cxn modelId="{8E50C2D8-C90C-4414-B4A2-8F40CCD7D559}" type="presParOf" srcId="{ED63266A-72CD-4EBF-974F-4EF0D0BCE897}" destId="{3C746CAC-01FA-4A38-88EF-F09AE6963D7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9429DF-2936-449B-A250-1C9594251C9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001B32-9026-4DCA-B32A-75BAE0EC01B5}">
      <dgm:prSet/>
      <dgm:spPr/>
      <dgm:t>
        <a:bodyPr/>
        <a:lstStyle/>
        <a:p>
          <a:r>
            <a:rPr lang="en-US"/>
            <a:t>Attention (Perhatian): Menarik perhatian audiens dengan judul, gambar, atau elemen visual yang menonjol.</a:t>
          </a:r>
        </a:p>
      </dgm:t>
    </dgm:pt>
    <dgm:pt modelId="{E460D8FF-B98C-4F04-941B-98FE13B51109}" type="parTrans" cxnId="{E17372CF-92C4-4FF4-A730-7321108D64E4}">
      <dgm:prSet/>
      <dgm:spPr/>
      <dgm:t>
        <a:bodyPr/>
        <a:lstStyle/>
        <a:p>
          <a:endParaRPr lang="en-US"/>
        </a:p>
      </dgm:t>
    </dgm:pt>
    <dgm:pt modelId="{A3C56719-0928-45BF-8537-A5DE33F07D2C}" type="sibTrans" cxnId="{E17372CF-92C4-4FF4-A730-7321108D64E4}">
      <dgm:prSet/>
      <dgm:spPr/>
      <dgm:t>
        <a:bodyPr/>
        <a:lstStyle/>
        <a:p>
          <a:endParaRPr lang="en-US"/>
        </a:p>
      </dgm:t>
    </dgm:pt>
    <dgm:pt modelId="{CD0C341A-69A8-4C46-93AA-D7C6A9CD4EB3}">
      <dgm:prSet/>
      <dgm:spPr/>
      <dgm:t>
        <a:bodyPr/>
        <a:lstStyle/>
        <a:p>
          <a:r>
            <a:rPr lang="en-US"/>
            <a:t>Interest (Minat): Membangkitkan minat audiens dengan informasi yang relevan dan menarik.</a:t>
          </a:r>
        </a:p>
      </dgm:t>
    </dgm:pt>
    <dgm:pt modelId="{914C5136-7AC2-4403-A79A-8B68972FBB3D}" type="parTrans" cxnId="{990A3D95-11FA-463E-B8B4-28D948B0B377}">
      <dgm:prSet/>
      <dgm:spPr/>
      <dgm:t>
        <a:bodyPr/>
        <a:lstStyle/>
        <a:p>
          <a:endParaRPr lang="en-US"/>
        </a:p>
      </dgm:t>
    </dgm:pt>
    <dgm:pt modelId="{136E15D4-5C2E-4309-8968-8C0A55CB9671}" type="sibTrans" cxnId="{990A3D95-11FA-463E-B8B4-28D948B0B377}">
      <dgm:prSet/>
      <dgm:spPr/>
      <dgm:t>
        <a:bodyPr/>
        <a:lstStyle/>
        <a:p>
          <a:endParaRPr lang="en-US"/>
        </a:p>
      </dgm:t>
    </dgm:pt>
    <dgm:pt modelId="{D25CAA39-2FEF-4B16-A713-BD2A9D2D5D81}">
      <dgm:prSet/>
      <dgm:spPr/>
      <dgm:t>
        <a:bodyPr/>
        <a:lstStyle/>
        <a:p>
          <a:r>
            <a:rPr lang="en-US"/>
            <a:t>Desire (Keinginan): Membuat audiens menginginkan produk atau jasa dengan menonjolkan manfaat dan keunggulan.</a:t>
          </a:r>
        </a:p>
      </dgm:t>
    </dgm:pt>
    <dgm:pt modelId="{C444A845-0FA9-4363-BFD4-223ECA176D52}" type="parTrans" cxnId="{A50CD53C-797E-4135-9CCA-644AE50B6E88}">
      <dgm:prSet/>
      <dgm:spPr/>
      <dgm:t>
        <a:bodyPr/>
        <a:lstStyle/>
        <a:p>
          <a:endParaRPr lang="en-US"/>
        </a:p>
      </dgm:t>
    </dgm:pt>
    <dgm:pt modelId="{F7BB7722-957E-4D0D-9E39-88F465F52F9E}" type="sibTrans" cxnId="{A50CD53C-797E-4135-9CCA-644AE50B6E88}">
      <dgm:prSet/>
      <dgm:spPr/>
      <dgm:t>
        <a:bodyPr/>
        <a:lstStyle/>
        <a:p>
          <a:endParaRPr lang="en-US"/>
        </a:p>
      </dgm:t>
    </dgm:pt>
    <dgm:pt modelId="{AB444D67-770C-43A2-93B7-42A21CFF3DB3}">
      <dgm:prSet/>
      <dgm:spPr/>
      <dgm:t>
        <a:bodyPr/>
        <a:lstStyle/>
        <a:p>
          <a:r>
            <a:rPr lang="en-US"/>
            <a:t>Action (Aksi): Mendorong audiens untuk melakukan aksi dengan menyediakan instruksi yang jelas dan mudah.</a:t>
          </a:r>
        </a:p>
      </dgm:t>
    </dgm:pt>
    <dgm:pt modelId="{1679AC3C-63B1-45FB-99E8-F53E0B8563C3}" type="parTrans" cxnId="{AF2506E3-6DE7-4EA5-979C-22027191CC6B}">
      <dgm:prSet/>
      <dgm:spPr/>
      <dgm:t>
        <a:bodyPr/>
        <a:lstStyle/>
        <a:p>
          <a:endParaRPr lang="en-US"/>
        </a:p>
      </dgm:t>
    </dgm:pt>
    <dgm:pt modelId="{6FFF4ACC-7194-485D-B07E-5C82B8E6AB2D}" type="sibTrans" cxnId="{AF2506E3-6DE7-4EA5-979C-22027191CC6B}">
      <dgm:prSet/>
      <dgm:spPr/>
      <dgm:t>
        <a:bodyPr/>
        <a:lstStyle/>
        <a:p>
          <a:endParaRPr lang="en-US"/>
        </a:p>
      </dgm:t>
    </dgm:pt>
    <dgm:pt modelId="{B27054E5-EBF2-49DB-B182-2F28EEA76124}" type="pres">
      <dgm:prSet presAssocID="{869429DF-2936-449B-A250-1C9594251C9C}" presName="vert0" presStyleCnt="0">
        <dgm:presLayoutVars>
          <dgm:dir/>
          <dgm:animOne val="branch"/>
          <dgm:animLvl val="lvl"/>
        </dgm:presLayoutVars>
      </dgm:prSet>
      <dgm:spPr/>
    </dgm:pt>
    <dgm:pt modelId="{97A213F2-A0B1-4DDE-B8CF-C579A5AC00A2}" type="pres">
      <dgm:prSet presAssocID="{F0001B32-9026-4DCA-B32A-75BAE0EC01B5}" presName="thickLine" presStyleLbl="alignNode1" presStyleIdx="0" presStyleCnt="4"/>
      <dgm:spPr/>
    </dgm:pt>
    <dgm:pt modelId="{E3893D33-84A3-4376-9696-DBE865F34E08}" type="pres">
      <dgm:prSet presAssocID="{F0001B32-9026-4DCA-B32A-75BAE0EC01B5}" presName="horz1" presStyleCnt="0"/>
      <dgm:spPr/>
    </dgm:pt>
    <dgm:pt modelId="{C5E6321E-2A9A-4DFD-A7E6-029B55E0A208}" type="pres">
      <dgm:prSet presAssocID="{F0001B32-9026-4DCA-B32A-75BAE0EC01B5}" presName="tx1" presStyleLbl="revTx" presStyleIdx="0" presStyleCnt="4"/>
      <dgm:spPr/>
    </dgm:pt>
    <dgm:pt modelId="{AA0773AC-A96C-4458-BD0F-649752089F69}" type="pres">
      <dgm:prSet presAssocID="{F0001B32-9026-4DCA-B32A-75BAE0EC01B5}" presName="vert1" presStyleCnt="0"/>
      <dgm:spPr/>
    </dgm:pt>
    <dgm:pt modelId="{39C8FACA-C4A9-4A42-BEF1-8FB0CAEF39F7}" type="pres">
      <dgm:prSet presAssocID="{CD0C341A-69A8-4C46-93AA-D7C6A9CD4EB3}" presName="thickLine" presStyleLbl="alignNode1" presStyleIdx="1" presStyleCnt="4"/>
      <dgm:spPr/>
    </dgm:pt>
    <dgm:pt modelId="{59C18E34-6882-4EE0-A95A-1929C8362666}" type="pres">
      <dgm:prSet presAssocID="{CD0C341A-69A8-4C46-93AA-D7C6A9CD4EB3}" presName="horz1" presStyleCnt="0"/>
      <dgm:spPr/>
    </dgm:pt>
    <dgm:pt modelId="{3C379428-3975-4F72-8B43-C69705ACDC46}" type="pres">
      <dgm:prSet presAssocID="{CD0C341A-69A8-4C46-93AA-D7C6A9CD4EB3}" presName="tx1" presStyleLbl="revTx" presStyleIdx="1" presStyleCnt="4"/>
      <dgm:spPr/>
    </dgm:pt>
    <dgm:pt modelId="{BC71774C-D658-4CEE-BD2C-05241477BC23}" type="pres">
      <dgm:prSet presAssocID="{CD0C341A-69A8-4C46-93AA-D7C6A9CD4EB3}" presName="vert1" presStyleCnt="0"/>
      <dgm:spPr/>
    </dgm:pt>
    <dgm:pt modelId="{82C5BD2F-B8F5-4A08-9EB5-C28815000EA5}" type="pres">
      <dgm:prSet presAssocID="{D25CAA39-2FEF-4B16-A713-BD2A9D2D5D81}" presName="thickLine" presStyleLbl="alignNode1" presStyleIdx="2" presStyleCnt="4"/>
      <dgm:spPr/>
    </dgm:pt>
    <dgm:pt modelId="{1BE25F26-63A5-435F-9ED7-6E805B2D0F7D}" type="pres">
      <dgm:prSet presAssocID="{D25CAA39-2FEF-4B16-A713-BD2A9D2D5D81}" presName="horz1" presStyleCnt="0"/>
      <dgm:spPr/>
    </dgm:pt>
    <dgm:pt modelId="{B9446633-D027-4C40-82AD-11C33057E5A4}" type="pres">
      <dgm:prSet presAssocID="{D25CAA39-2FEF-4B16-A713-BD2A9D2D5D81}" presName="tx1" presStyleLbl="revTx" presStyleIdx="2" presStyleCnt="4"/>
      <dgm:spPr/>
    </dgm:pt>
    <dgm:pt modelId="{1D13A0D5-7CE8-478E-827D-8AB3213CDE08}" type="pres">
      <dgm:prSet presAssocID="{D25CAA39-2FEF-4B16-A713-BD2A9D2D5D81}" presName="vert1" presStyleCnt="0"/>
      <dgm:spPr/>
    </dgm:pt>
    <dgm:pt modelId="{EBFB5F8F-340A-444B-B5F0-5F1A79C178C2}" type="pres">
      <dgm:prSet presAssocID="{AB444D67-770C-43A2-93B7-42A21CFF3DB3}" presName="thickLine" presStyleLbl="alignNode1" presStyleIdx="3" presStyleCnt="4"/>
      <dgm:spPr/>
    </dgm:pt>
    <dgm:pt modelId="{6CCD2FA2-E2B0-472F-9467-EB50195806D0}" type="pres">
      <dgm:prSet presAssocID="{AB444D67-770C-43A2-93B7-42A21CFF3DB3}" presName="horz1" presStyleCnt="0"/>
      <dgm:spPr/>
    </dgm:pt>
    <dgm:pt modelId="{9275646D-1339-4D5E-8C92-4B1AACD0E2D0}" type="pres">
      <dgm:prSet presAssocID="{AB444D67-770C-43A2-93B7-42A21CFF3DB3}" presName="tx1" presStyleLbl="revTx" presStyleIdx="3" presStyleCnt="4"/>
      <dgm:spPr/>
    </dgm:pt>
    <dgm:pt modelId="{C7450FF1-FCD7-450B-8004-2ADEDD18BAA0}" type="pres">
      <dgm:prSet presAssocID="{AB444D67-770C-43A2-93B7-42A21CFF3DB3}" presName="vert1" presStyleCnt="0"/>
      <dgm:spPr/>
    </dgm:pt>
  </dgm:ptLst>
  <dgm:cxnLst>
    <dgm:cxn modelId="{A50CD53C-797E-4135-9CCA-644AE50B6E88}" srcId="{869429DF-2936-449B-A250-1C9594251C9C}" destId="{D25CAA39-2FEF-4B16-A713-BD2A9D2D5D81}" srcOrd="2" destOrd="0" parTransId="{C444A845-0FA9-4363-BFD4-223ECA176D52}" sibTransId="{F7BB7722-957E-4D0D-9E39-88F465F52F9E}"/>
    <dgm:cxn modelId="{7A8CCE77-4DED-4D38-ABE6-53EC67DB3089}" type="presOf" srcId="{CD0C341A-69A8-4C46-93AA-D7C6A9CD4EB3}" destId="{3C379428-3975-4F72-8B43-C69705ACDC46}" srcOrd="0" destOrd="0" presId="urn:microsoft.com/office/officeart/2008/layout/LinedList"/>
    <dgm:cxn modelId="{990A3D95-11FA-463E-B8B4-28D948B0B377}" srcId="{869429DF-2936-449B-A250-1C9594251C9C}" destId="{CD0C341A-69A8-4C46-93AA-D7C6A9CD4EB3}" srcOrd="1" destOrd="0" parTransId="{914C5136-7AC2-4403-A79A-8B68972FBB3D}" sibTransId="{136E15D4-5C2E-4309-8968-8C0A55CB9671}"/>
    <dgm:cxn modelId="{344100A4-659F-4A53-B8BD-5F7AFE39D08F}" type="presOf" srcId="{AB444D67-770C-43A2-93B7-42A21CFF3DB3}" destId="{9275646D-1339-4D5E-8C92-4B1AACD0E2D0}" srcOrd="0" destOrd="0" presId="urn:microsoft.com/office/officeart/2008/layout/LinedList"/>
    <dgm:cxn modelId="{E17372CF-92C4-4FF4-A730-7321108D64E4}" srcId="{869429DF-2936-449B-A250-1C9594251C9C}" destId="{F0001B32-9026-4DCA-B32A-75BAE0EC01B5}" srcOrd="0" destOrd="0" parTransId="{E460D8FF-B98C-4F04-941B-98FE13B51109}" sibTransId="{A3C56719-0928-45BF-8537-A5DE33F07D2C}"/>
    <dgm:cxn modelId="{4EEF22D0-6FED-48D6-8324-0C5DE5905C6D}" type="presOf" srcId="{F0001B32-9026-4DCA-B32A-75BAE0EC01B5}" destId="{C5E6321E-2A9A-4DFD-A7E6-029B55E0A208}" srcOrd="0" destOrd="0" presId="urn:microsoft.com/office/officeart/2008/layout/LinedList"/>
    <dgm:cxn modelId="{560649D4-03E8-45D1-BEDC-A262E8B254CF}" type="presOf" srcId="{869429DF-2936-449B-A250-1C9594251C9C}" destId="{B27054E5-EBF2-49DB-B182-2F28EEA76124}" srcOrd="0" destOrd="0" presId="urn:microsoft.com/office/officeart/2008/layout/LinedList"/>
    <dgm:cxn modelId="{AF2506E3-6DE7-4EA5-979C-22027191CC6B}" srcId="{869429DF-2936-449B-A250-1C9594251C9C}" destId="{AB444D67-770C-43A2-93B7-42A21CFF3DB3}" srcOrd="3" destOrd="0" parTransId="{1679AC3C-63B1-45FB-99E8-F53E0B8563C3}" sibTransId="{6FFF4ACC-7194-485D-B07E-5C82B8E6AB2D}"/>
    <dgm:cxn modelId="{A0205EE4-4763-4321-B030-4131E88354B4}" type="presOf" srcId="{D25CAA39-2FEF-4B16-A713-BD2A9D2D5D81}" destId="{B9446633-D027-4C40-82AD-11C33057E5A4}" srcOrd="0" destOrd="0" presId="urn:microsoft.com/office/officeart/2008/layout/LinedList"/>
    <dgm:cxn modelId="{E936EFDB-506B-4D92-A555-43F61ADAFF06}" type="presParOf" srcId="{B27054E5-EBF2-49DB-B182-2F28EEA76124}" destId="{97A213F2-A0B1-4DDE-B8CF-C579A5AC00A2}" srcOrd="0" destOrd="0" presId="urn:microsoft.com/office/officeart/2008/layout/LinedList"/>
    <dgm:cxn modelId="{6284ACB0-3147-4608-83B2-D1A7839550AA}" type="presParOf" srcId="{B27054E5-EBF2-49DB-B182-2F28EEA76124}" destId="{E3893D33-84A3-4376-9696-DBE865F34E08}" srcOrd="1" destOrd="0" presId="urn:microsoft.com/office/officeart/2008/layout/LinedList"/>
    <dgm:cxn modelId="{C5E2EF6F-E579-4A38-B6A2-55AC3880E47A}" type="presParOf" srcId="{E3893D33-84A3-4376-9696-DBE865F34E08}" destId="{C5E6321E-2A9A-4DFD-A7E6-029B55E0A208}" srcOrd="0" destOrd="0" presId="urn:microsoft.com/office/officeart/2008/layout/LinedList"/>
    <dgm:cxn modelId="{2C103A35-6E56-446F-9361-F45D4D32B50F}" type="presParOf" srcId="{E3893D33-84A3-4376-9696-DBE865F34E08}" destId="{AA0773AC-A96C-4458-BD0F-649752089F69}" srcOrd="1" destOrd="0" presId="urn:microsoft.com/office/officeart/2008/layout/LinedList"/>
    <dgm:cxn modelId="{335639D7-9959-4336-89A4-EA336879D612}" type="presParOf" srcId="{B27054E5-EBF2-49DB-B182-2F28EEA76124}" destId="{39C8FACA-C4A9-4A42-BEF1-8FB0CAEF39F7}" srcOrd="2" destOrd="0" presId="urn:microsoft.com/office/officeart/2008/layout/LinedList"/>
    <dgm:cxn modelId="{1EADC5CC-E34D-4D2F-8A44-EB5003E0D75B}" type="presParOf" srcId="{B27054E5-EBF2-49DB-B182-2F28EEA76124}" destId="{59C18E34-6882-4EE0-A95A-1929C8362666}" srcOrd="3" destOrd="0" presId="urn:microsoft.com/office/officeart/2008/layout/LinedList"/>
    <dgm:cxn modelId="{1C18A749-70CE-4E75-8D7E-A9AEF9A5E336}" type="presParOf" srcId="{59C18E34-6882-4EE0-A95A-1929C8362666}" destId="{3C379428-3975-4F72-8B43-C69705ACDC46}" srcOrd="0" destOrd="0" presId="urn:microsoft.com/office/officeart/2008/layout/LinedList"/>
    <dgm:cxn modelId="{ADAE6016-79ED-45AB-94B8-9F252540827A}" type="presParOf" srcId="{59C18E34-6882-4EE0-A95A-1929C8362666}" destId="{BC71774C-D658-4CEE-BD2C-05241477BC23}" srcOrd="1" destOrd="0" presId="urn:microsoft.com/office/officeart/2008/layout/LinedList"/>
    <dgm:cxn modelId="{DFA63E6E-B3FC-47E7-AFB4-C216CB697449}" type="presParOf" srcId="{B27054E5-EBF2-49DB-B182-2F28EEA76124}" destId="{82C5BD2F-B8F5-4A08-9EB5-C28815000EA5}" srcOrd="4" destOrd="0" presId="urn:microsoft.com/office/officeart/2008/layout/LinedList"/>
    <dgm:cxn modelId="{4E318003-B038-4B22-AF0C-D7DD5FAF5623}" type="presParOf" srcId="{B27054E5-EBF2-49DB-B182-2F28EEA76124}" destId="{1BE25F26-63A5-435F-9ED7-6E805B2D0F7D}" srcOrd="5" destOrd="0" presId="urn:microsoft.com/office/officeart/2008/layout/LinedList"/>
    <dgm:cxn modelId="{C391537D-AB42-440A-8BA0-FCBD18638469}" type="presParOf" srcId="{1BE25F26-63A5-435F-9ED7-6E805B2D0F7D}" destId="{B9446633-D027-4C40-82AD-11C33057E5A4}" srcOrd="0" destOrd="0" presId="urn:microsoft.com/office/officeart/2008/layout/LinedList"/>
    <dgm:cxn modelId="{CC263C6A-205F-4B0B-8816-B1195176B71C}" type="presParOf" srcId="{1BE25F26-63A5-435F-9ED7-6E805B2D0F7D}" destId="{1D13A0D5-7CE8-478E-827D-8AB3213CDE08}" srcOrd="1" destOrd="0" presId="urn:microsoft.com/office/officeart/2008/layout/LinedList"/>
    <dgm:cxn modelId="{B87C0AE6-6E3F-452D-8027-6ABA88640733}" type="presParOf" srcId="{B27054E5-EBF2-49DB-B182-2F28EEA76124}" destId="{EBFB5F8F-340A-444B-B5F0-5F1A79C178C2}" srcOrd="6" destOrd="0" presId="urn:microsoft.com/office/officeart/2008/layout/LinedList"/>
    <dgm:cxn modelId="{D9112CA2-7585-4F8B-9549-73A335CD481B}" type="presParOf" srcId="{B27054E5-EBF2-49DB-B182-2F28EEA76124}" destId="{6CCD2FA2-E2B0-472F-9467-EB50195806D0}" srcOrd="7" destOrd="0" presId="urn:microsoft.com/office/officeart/2008/layout/LinedList"/>
    <dgm:cxn modelId="{37E13EAF-FA18-47E9-AE50-7BCE4A6899B2}" type="presParOf" srcId="{6CCD2FA2-E2B0-472F-9467-EB50195806D0}" destId="{9275646D-1339-4D5E-8C92-4B1AACD0E2D0}" srcOrd="0" destOrd="0" presId="urn:microsoft.com/office/officeart/2008/layout/LinedList"/>
    <dgm:cxn modelId="{0B2DFD07-C212-4422-BE4F-C4DA2A2BA0C6}" type="presParOf" srcId="{6CCD2FA2-E2B0-472F-9467-EB50195806D0}" destId="{C7450FF1-FCD7-450B-8004-2ADEDD18BA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7EC61-5B81-42F1-AD45-D3BCAC813A5A}">
      <dsp:nvSpPr>
        <dsp:cNvPr id="0" name=""/>
        <dsp:cNvSpPr/>
      </dsp:nvSpPr>
      <dsp:spPr>
        <a:xfrm>
          <a:off x="0" y="32989"/>
          <a:ext cx="6666833" cy="26406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Berdasarkan draft pertanyaan dan kuesioner dan data sekunder anda bisa membuat bab 3</a:t>
          </a:r>
        </a:p>
      </dsp:txBody>
      <dsp:txXfrm>
        <a:off x="128908" y="161897"/>
        <a:ext cx="6409017" cy="2382874"/>
      </dsp:txXfrm>
    </dsp:sp>
    <dsp:sp modelId="{DFB8F573-3CF9-4F48-AA42-838ED9D26E98}">
      <dsp:nvSpPr>
        <dsp:cNvPr id="0" name=""/>
        <dsp:cNvSpPr/>
      </dsp:nvSpPr>
      <dsp:spPr>
        <a:xfrm>
          <a:off x="0" y="2780239"/>
          <a:ext cx="6666833" cy="264069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Isi bab 3 anda disesuaikan dengan rancangan TA yang anda buat </a:t>
          </a:r>
        </a:p>
      </dsp:txBody>
      <dsp:txXfrm>
        <a:off x="128908" y="2909147"/>
        <a:ext cx="6409017" cy="23828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3C023-8E1E-4CA2-865C-2634254ECE10}">
      <dsp:nvSpPr>
        <dsp:cNvPr id="0" name=""/>
        <dsp:cNvSpPr/>
      </dsp:nvSpPr>
      <dsp:spPr>
        <a:xfrm>
          <a:off x="0" y="475858"/>
          <a:ext cx="7559504" cy="12232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Iklan produk konsumen.</a:t>
          </a:r>
        </a:p>
      </dsp:txBody>
      <dsp:txXfrm>
        <a:off x="59713" y="535571"/>
        <a:ext cx="7440078" cy="1103809"/>
      </dsp:txXfrm>
    </dsp:sp>
    <dsp:sp modelId="{51971CD6-7A91-4577-89C5-C41B1CD017A6}">
      <dsp:nvSpPr>
        <dsp:cNvPr id="0" name=""/>
        <dsp:cNvSpPr/>
      </dsp:nvSpPr>
      <dsp:spPr>
        <a:xfrm>
          <a:off x="0" y="1845973"/>
          <a:ext cx="7559504" cy="122323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Promosi penjualan.</a:t>
          </a:r>
        </a:p>
      </dsp:txBody>
      <dsp:txXfrm>
        <a:off x="59713" y="1905686"/>
        <a:ext cx="7440078" cy="1103809"/>
      </dsp:txXfrm>
    </dsp:sp>
    <dsp:sp modelId="{E4EDABB4-038F-4EA6-9E66-A205A1FAC5CE}">
      <dsp:nvSpPr>
        <dsp:cNvPr id="0" name=""/>
        <dsp:cNvSpPr/>
      </dsp:nvSpPr>
      <dsp:spPr>
        <a:xfrm>
          <a:off x="0" y="3216088"/>
          <a:ext cx="7559504" cy="122323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Kampanye merek.</a:t>
          </a:r>
        </a:p>
      </dsp:txBody>
      <dsp:txXfrm>
        <a:off x="59713" y="3275801"/>
        <a:ext cx="7440078" cy="1103809"/>
      </dsp:txXfrm>
    </dsp:sp>
    <dsp:sp modelId="{FFA41949-6DE9-4318-9C6F-9C54BA93005A}">
      <dsp:nvSpPr>
        <dsp:cNvPr id="0" name=""/>
        <dsp:cNvSpPr/>
      </dsp:nvSpPr>
      <dsp:spPr>
        <a:xfrm>
          <a:off x="0" y="4586203"/>
          <a:ext cx="7559504" cy="122323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Desain brosur dan katalog.</a:t>
          </a:r>
        </a:p>
      </dsp:txBody>
      <dsp:txXfrm>
        <a:off x="59713" y="4645916"/>
        <a:ext cx="7440078" cy="11038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6EADC-ECF0-454B-AD44-57CFC038DDE5}">
      <dsp:nvSpPr>
        <dsp:cNvPr id="0" name=""/>
        <dsp:cNvSpPr/>
      </dsp:nvSpPr>
      <dsp:spPr>
        <a:xfrm>
          <a:off x="6689349" y="849403"/>
          <a:ext cx="2250048" cy="22504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0AF8D-0D27-4C11-851F-29D27ED4300A}">
      <dsp:nvSpPr>
        <dsp:cNvPr id="0" name=""/>
        <dsp:cNvSpPr/>
      </dsp:nvSpPr>
      <dsp:spPr>
        <a:xfrm>
          <a:off x="6764057" y="924431"/>
          <a:ext cx="2100630" cy="2100407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BAB VI PENUTUP</a:t>
          </a:r>
        </a:p>
      </dsp:txBody>
      <dsp:txXfrm>
        <a:off x="7064357" y="1224546"/>
        <a:ext cx="1500032" cy="1500177"/>
      </dsp:txXfrm>
    </dsp:sp>
    <dsp:sp modelId="{9DA9CB0F-E4CE-410B-9221-4908ADB69384}">
      <dsp:nvSpPr>
        <dsp:cNvPr id="0" name=""/>
        <dsp:cNvSpPr/>
      </dsp:nvSpPr>
      <dsp:spPr>
        <a:xfrm rot="2700000">
          <a:off x="4366569" y="852123"/>
          <a:ext cx="2244628" cy="2244628"/>
        </a:xfrm>
        <a:prstGeom prst="teardrop">
          <a:avLst>
            <a:gd name="adj" fmla="val 10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96CA5-18B0-4DE6-9C0C-49A27B32C786}">
      <dsp:nvSpPr>
        <dsp:cNvPr id="0" name=""/>
        <dsp:cNvSpPr/>
      </dsp:nvSpPr>
      <dsp:spPr>
        <a:xfrm>
          <a:off x="4438568" y="924431"/>
          <a:ext cx="2100630" cy="2100407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BAB V: Visualisasi Konsep</a:t>
          </a:r>
        </a:p>
      </dsp:txBody>
      <dsp:txXfrm>
        <a:off x="4738868" y="1224546"/>
        <a:ext cx="1500032" cy="1500177"/>
      </dsp:txXfrm>
    </dsp:sp>
    <dsp:sp modelId="{2174ECDA-2C2E-4977-9736-BC551648A354}">
      <dsp:nvSpPr>
        <dsp:cNvPr id="0" name=""/>
        <dsp:cNvSpPr/>
      </dsp:nvSpPr>
      <dsp:spPr>
        <a:xfrm rot="2700000">
          <a:off x="2041080" y="852123"/>
          <a:ext cx="2244628" cy="2244628"/>
        </a:xfrm>
        <a:prstGeom prst="teardrop">
          <a:avLst>
            <a:gd name="adj" fmla="val 10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84151-E133-4A1D-9AF4-A8748B3CECFE}">
      <dsp:nvSpPr>
        <dsp:cNvPr id="0" name=""/>
        <dsp:cNvSpPr/>
      </dsp:nvSpPr>
      <dsp:spPr>
        <a:xfrm>
          <a:off x="2113079" y="924431"/>
          <a:ext cx="2100630" cy="210040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BAB IV Konsep Perancangan</a:t>
          </a:r>
        </a:p>
      </dsp:txBody>
      <dsp:txXfrm>
        <a:off x="2413378" y="1224546"/>
        <a:ext cx="1500032" cy="1500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72C14-7BF1-411F-A775-A7CDAC575B3D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EDED2-4A1E-48B9-9CC3-1A811D5D7218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Identifikasi data </a:t>
          </a:r>
        </a:p>
      </dsp:txBody>
      <dsp:txXfrm>
        <a:off x="765914" y="2943510"/>
        <a:ext cx="4320000" cy="720000"/>
      </dsp:txXfrm>
    </dsp:sp>
    <dsp:sp modelId="{69552AA9-0F11-494F-8052-91584774339D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6239D-AB59-4E8A-B2D2-EE6B6FD5AF0E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Analisis data</a:t>
          </a:r>
        </a:p>
      </dsp:txBody>
      <dsp:txXfrm>
        <a:off x="5841914" y="2943510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F00A1-7AB8-4E9E-89F2-9B7CF1DAB392}">
      <dsp:nvSpPr>
        <dsp:cNvPr id="0" name=""/>
        <dsp:cNvSpPr/>
      </dsp:nvSpPr>
      <dsp:spPr>
        <a:xfrm>
          <a:off x="562927" y="788206"/>
          <a:ext cx="1445998" cy="1445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E33E4-7BF3-4114-AB62-A66FBCADA7E2}">
      <dsp:nvSpPr>
        <dsp:cNvPr id="0" name=""/>
        <dsp:cNvSpPr/>
      </dsp:nvSpPr>
      <dsp:spPr>
        <a:xfrm>
          <a:off x="87109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CEFCE-27C1-45DF-93C2-ED886CE73399}">
      <dsp:nvSpPr>
        <dsp:cNvPr id="0" name=""/>
        <dsp:cNvSpPr/>
      </dsp:nvSpPr>
      <dsp:spPr>
        <a:xfrm>
          <a:off x="10068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Mengumpulkan informasi yang akurat tentang topik atau tema.</a:t>
          </a:r>
        </a:p>
      </dsp:txBody>
      <dsp:txXfrm>
        <a:off x="100682" y="2684598"/>
        <a:ext cx="2370489" cy="720000"/>
      </dsp:txXfrm>
    </dsp:sp>
    <dsp:sp modelId="{4DC42750-BAE3-4634-A9FD-881FC3679123}">
      <dsp:nvSpPr>
        <dsp:cNvPr id="0" name=""/>
        <dsp:cNvSpPr/>
      </dsp:nvSpPr>
      <dsp:spPr>
        <a:xfrm>
          <a:off x="3348252" y="788206"/>
          <a:ext cx="1445998" cy="14459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C2E21-8173-4AEA-8301-E455345712A5}">
      <dsp:nvSpPr>
        <dsp:cNvPr id="0" name=""/>
        <dsp:cNvSpPr/>
      </dsp:nvSpPr>
      <dsp:spPr>
        <a:xfrm>
          <a:off x="365641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1DB71-D35D-4634-9D06-6E51853195E0}">
      <dsp:nvSpPr>
        <dsp:cNvPr id="0" name=""/>
        <dsp:cNvSpPr/>
      </dsp:nvSpPr>
      <dsp:spPr>
        <a:xfrm>
          <a:off x="288600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Memahami kebutuhan dan tujuan proyek.</a:t>
          </a:r>
        </a:p>
      </dsp:txBody>
      <dsp:txXfrm>
        <a:off x="2886007" y="2684598"/>
        <a:ext cx="2370489" cy="720000"/>
      </dsp:txXfrm>
    </dsp:sp>
    <dsp:sp modelId="{3F82AD06-7BC3-4D6B-BC3A-61F6A98EEEE6}">
      <dsp:nvSpPr>
        <dsp:cNvPr id="0" name=""/>
        <dsp:cNvSpPr/>
      </dsp:nvSpPr>
      <dsp:spPr>
        <a:xfrm>
          <a:off x="6133577" y="788206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4AB33-769E-492C-B851-D11DC05A70BB}">
      <dsp:nvSpPr>
        <dsp:cNvPr id="0" name=""/>
        <dsp:cNvSpPr/>
      </dsp:nvSpPr>
      <dsp:spPr>
        <a:xfrm>
          <a:off x="644174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9B9EF-62FB-4B43-995A-58D97B135741}">
      <dsp:nvSpPr>
        <dsp:cNvPr id="0" name=""/>
        <dsp:cNvSpPr/>
      </dsp:nvSpPr>
      <dsp:spPr>
        <a:xfrm>
          <a:off x="567133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Mengembangkan konsep dan strategi desain.</a:t>
          </a:r>
        </a:p>
      </dsp:txBody>
      <dsp:txXfrm>
        <a:off x="5671332" y="2684598"/>
        <a:ext cx="2370489" cy="720000"/>
      </dsp:txXfrm>
    </dsp:sp>
    <dsp:sp modelId="{8915CAAC-4712-4575-89EA-F5C3E5752A17}">
      <dsp:nvSpPr>
        <dsp:cNvPr id="0" name=""/>
        <dsp:cNvSpPr/>
      </dsp:nvSpPr>
      <dsp:spPr>
        <a:xfrm>
          <a:off x="8918902" y="788206"/>
          <a:ext cx="1445998" cy="14459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DDBB1-741A-4797-8D7C-2E9556B79C39}">
      <dsp:nvSpPr>
        <dsp:cNvPr id="0" name=""/>
        <dsp:cNvSpPr/>
      </dsp:nvSpPr>
      <dsp:spPr>
        <a:xfrm>
          <a:off x="922706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E06EA-6377-4111-A26F-AEA955CDB946}">
      <dsp:nvSpPr>
        <dsp:cNvPr id="0" name=""/>
        <dsp:cNvSpPr/>
      </dsp:nvSpPr>
      <dsp:spPr>
        <a:xfrm>
          <a:off x="845665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Membuat keputusan desain yang tepat.</a:t>
          </a:r>
        </a:p>
      </dsp:txBody>
      <dsp:txXfrm>
        <a:off x="8456657" y="2684598"/>
        <a:ext cx="2370489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7D964-6EBF-4653-8EFB-8661F8B1E8E6}">
      <dsp:nvSpPr>
        <dsp:cNvPr id="0" name=""/>
        <dsp:cNvSpPr/>
      </dsp:nvSpPr>
      <dsp:spPr>
        <a:xfrm>
          <a:off x="0" y="35402"/>
          <a:ext cx="10927829" cy="1989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Data Primer: Hasil wawancara, survei, observasi langsung.</a:t>
          </a:r>
        </a:p>
      </dsp:txBody>
      <dsp:txXfrm>
        <a:off x="97095" y="132497"/>
        <a:ext cx="10733639" cy="1794810"/>
      </dsp:txXfrm>
    </dsp:sp>
    <dsp:sp modelId="{123BDF8C-DFFA-4075-A1B5-1A9A4DC54B7B}">
      <dsp:nvSpPr>
        <dsp:cNvPr id="0" name=""/>
        <dsp:cNvSpPr/>
      </dsp:nvSpPr>
      <dsp:spPr>
        <a:xfrm>
          <a:off x="0" y="2168402"/>
          <a:ext cx="10927829" cy="19890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Data Sekunder: Literatur, artikel, laporan penelitian</a:t>
          </a:r>
        </a:p>
      </dsp:txBody>
      <dsp:txXfrm>
        <a:off x="97095" y="2265497"/>
        <a:ext cx="10733639" cy="17948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C0047-C67B-41A2-9CE4-E568D486DF67}">
      <dsp:nvSpPr>
        <dsp:cNvPr id="0" name=""/>
        <dsp:cNvSpPr/>
      </dsp:nvSpPr>
      <dsp:spPr>
        <a:xfrm>
          <a:off x="0" y="793341"/>
          <a:ext cx="5918184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Tentukan tujuan dan ruang lingkup proyek.</a:t>
          </a:r>
        </a:p>
      </dsp:txBody>
      <dsp:txXfrm>
        <a:off x="18734" y="812075"/>
        <a:ext cx="5880716" cy="346292"/>
      </dsp:txXfrm>
    </dsp:sp>
    <dsp:sp modelId="{43DA97CE-29E3-4A5D-BC8F-F6C30B0C99FB}">
      <dsp:nvSpPr>
        <dsp:cNvPr id="0" name=""/>
        <dsp:cNvSpPr/>
      </dsp:nvSpPr>
      <dsp:spPr>
        <a:xfrm>
          <a:off x="0" y="1223181"/>
          <a:ext cx="5918184" cy="383760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Lakukan riset literatur dan analisis konteks.</a:t>
          </a:r>
        </a:p>
      </dsp:txBody>
      <dsp:txXfrm>
        <a:off x="18734" y="1241915"/>
        <a:ext cx="5880716" cy="346292"/>
      </dsp:txXfrm>
    </dsp:sp>
    <dsp:sp modelId="{8DD85832-A08F-495C-AA2E-064C919951CE}">
      <dsp:nvSpPr>
        <dsp:cNvPr id="0" name=""/>
        <dsp:cNvSpPr/>
      </dsp:nvSpPr>
      <dsp:spPr>
        <a:xfrm>
          <a:off x="0" y="1653022"/>
          <a:ext cx="5918184" cy="383760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Identifikasi target audiens dan kebutuhan mereka.</a:t>
          </a:r>
        </a:p>
      </dsp:txBody>
      <dsp:txXfrm>
        <a:off x="18734" y="1671756"/>
        <a:ext cx="5880716" cy="346292"/>
      </dsp:txXfrm>
    </dsp:sp>
    <dsp:sp modelId="{DB5A365D-C028-4175-B8A1-242D5CDA62E8}">
      <dsp:nvSpPr>
        <dsp:cNvPr id="0" name=""/>
        <dsp:cNvSpPr/>
      </dsp:nvSpPr>
      <dsp:spPr>
        <a:xfrm>
          <a:off x="0" y="2082862"/>
          <a:ext cx="5918184" cy="383760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Kumpulkan data primer melalui wawancara, survei, atau observasi.</a:t>
          </a:r>
        </a:p>
      </dsp:txBody>
      <dsp:txXfrm>
        <a:off x="18734" y="2101596"/>
        <a:ext cx="5880716" cy="346292"/>
      </dsp:txXfrm>
    </dsp:sp>
    <dsp:sp modelId="{16E3532E-248B-466F-89ED-59D4A7BA7A9C}">
      <dsp:nvSpPr>
        <dsp:cNvPr id="0" name=""/>
        <dsp:cNvSpPr/>
      </dsp:nvSpPr>
      <dsp:spPr>
        <a:xfrm>
          <a:off x="0" y="2512702"/>
          <a:ext cx="5918184" cy="383760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Analisis data sekunder dari sumber terpercaya.</a:t>
          </a:r>
        </a:p>
      </dsp:txBody>
      <dsp:txXfrm>
        <a:off x="18734" y="2531436"/>
        <a:ext cx="5880716" cy="346292"/>
      </dsp:txXfrm>
    </dsp:sp>
    <dsp:sp modelId="{E02C1F32-51BB-4B81-A2B3-16A50ADB0C05}">
      <dsp:nvSpPr>
        <dsp:cNvPr id="0" name=""/>
        <dsp:cNvSpPr/>
      </dsp:nvSpPr>
      <dsp:spPr>
        <a:xfrm>
          <a:off x="0" y="2942542"/>
          <a:ext cx="5918184" cy="383760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Buat kategorisasi dan pengkodean data.</a:t>
          </a:r>
        </a:p>
      </dsp:txBody>
      <dsp:txXfrm>
        <a:off x="18734" y="2961276"/>
        <a:ext cx="5880716" cy="346292"/>
      </dsp:txXfrm>
    </dsp:sp>
    <dsp:sp modelId="{EF10FA85-2A32-465E-8AE8-87CD33951732}">
      <dsp:nvSpPr>
        <dsp:cNvPr id="0" name=""/>
        <dsp:cNvSpPr/>
      </dsp:nvSpPr>
      <dsp:spPr>
        <a:xfrm>
          <a:off x="0" y="3372382"/>
          <a:ext cx="5918184" cy="383760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Identifikasi pola, tema, dan hubungan antara data.</a:t>
          </a:r>
        </a:p>
      </dsp:txBody>
      <dsp:txXfrm>
        <a:off x="18734" y="3391116"/>
        <a:ext cx="5880716" cy="346292"/>
      </dsp:txXfrm>
    </dsp:sp>
    <dsp:sp modelId="{D5897E3C-086A-4C17-83B3-CB549EA0C564}">
      <dsp:nvSpPr>
        <dsp:cNvPr id="0" name=""/>
        <dsp:cNvSpPr/>
      </dsp:nvSpPr>
      <dsp:spPr>
        <a:xfrm>
          <a:off x="0" y="3802222"/>
          <a:ext cx="5918184" cy="3837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Verifikasi dan validasi data.</a:t>
          </a:r>
        </a:p>
      </dsp:txBody>
      <dsp:txXfrm>
        <a:off x="18734" y="3820956"/>
        <a:ext cx="5880716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FD834-AF49-479F-BFEA-4A1C61169015}">
      <dsp:nvSpPr>
        <dsp:cNvPr id="0" name=""/>
        <dsp:cNvSpPr/>
      </dsp:nvSpPr>
      <dsp:spPr>
        <a:xfrm>
          <a:off x="0" y="57142"/>
          <a:ext cx="5918184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Analisis logo dan branding perusahaan.</a:t>
          </a:r>
        </a:p>
      </dsp:txBody>
      <dsp:txXfrm>
        <a:off x="56315" y="113457"/>
        <a:ext cx="5805554" cy="1040990"/>
      </dsp:txXfrm>
    </dsp:sp>
    <dsp:sp modelId="{02123859-111A-4DB7-97A7-A866D9FC52B3}">
      <dsp:nvSpPr>
        <dsp:cNvPr id="0" name=""/>
        <dsp:cNvSpPr/>
      </dsp:nvSpPr>
      <dsp:spPr>
        <a:xfrm>
          <a:off x="0" y="1294282"/>
          <a:ext cx="5918184" cy="11536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Identifikasi tren desain terbaru.</a:t>
          </a:r>
        </a:p>
      </dsp:txBody>
      <dsp:txXfrm>
        <a:off x="56315" y="1350597"/>
        <a:ext cx="5805554" cy="1040990"/>
      </dsp:txXfrm>
    </dsp:sp>
    <dsp:sp modelId="{D2686A70-8D7F-4FEC-B3DD-9A4AB9286DB8}">
      <dsp:nvSpPr>
        <dsp:cNvPr id="0" name=""/>
        <dsp:cNvSpPr/>
      </dsp:nvSpPr>
      <dsp:spPr>
        <a:xfrm>
          <a:off x="0" y="2531422"/>
          <a:ext cx="5918184" cy="11536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Pengumpulan data tentang preferensi warna dan tipografi.</a:t>
          </a:r>
        </a:p>
      </dsp:txBody>
      <dsp:txXfrm>
        <a:off x="56315" y="2587737"/>
        <a:ext cx="5805554" cy="1040990"/>
      </dsp:txXfrm>
    </dsp:sp>
    <dsp:sp modelId="{9C0DECE5-B107-4BD0-B3AA-21120A683197}">
      <dsp:nvSpPr>
        <dsp:cNvPr id="0" name=""/>
        <dsp:cNvSpPr/>
      </dsp:nvSpPr>
      <dsp:spPr>
        <a:xfrm>
          <a:off x="0" y="3768562"/>
          <a:ext cx="5918184" cy="11536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Analisis kebutuhan komunikasi visual pada produk.</a:t>
          </a:r>
        </a:p>
      </dsp:txBody>
      <dsp:txXfrm>
        <a:off x="56315" y="3824877"/>
        <a:ext cx="5805554" cy="10409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96700-CC00-4645-9DBB-90384E422E9D}">
      <dsp:nvSpPr>
        <dsp:cNvPr id="0" name=""/>
        <dsp:cNvSpPr/>
      </dsp:nvSpPr>
      <dsp:spPr>
        <a:xfrm>
          <a:off x="637103" y="0"/>
          <a:ext cx="6285297" cy="628529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6BA8F-9585-4CB1-B162-789490C249F7}">
      <dsp:nvSpPr>
        <dsp:cNvPr id="0" name=""/>
        <dsp:cNvSpPr/>
      </dsp:nvSpPr>
      <dsp:spPr>
        <a:xfrm>
          <a:off x="1234206" y="597103"/>
          <a:ext cx="2451265" cy="24512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Pendekatan A-A</a:t>
          </a:r>
        </a:p>
      </dsp:txBody>
      <dsp:txXfrm>
        <a:off x="1353867" y="716764"/>
        <a:ext cx="2211943" cy="2211943"/>
      </dsp:txXfrm>
    </dsp:sp>
    <dsp:sp modelId="{28BF40E8-E37F-45F0-BBBA-917F82B20B09}">
      <dsp:nvSpPr>
        <dsp:cNvPr id="0" name=""/>
        <dsp:cNvSpPr/>
      </dsp:nvSpPr>
      <dsp:spPr>
        <a:xfrm>
          <a:off x="3874031" y="597103"/>
          <a:ext cx="2451265" cy="245126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Analisis SWOT</a:t>
          </a:r>
        </a:p>
      </dsp:txBody>
      <dsp:txXfrm>
        <a:off x="3993692" y="716764"/>
        <a:ext cx="2211943" cy="2211943"/>
      </dsp:txXfrm>
    </dsp:sp>
    <dsp:sp modelId="{99172FBC-374A-4A90-8341-9CDAA9E472F9}">
      <dsp:nvSpPr>
        <dsp:cNvPr id="0" name=""/>
        <dsp:cNvSpPr/>
      </dsp:nvSpPr>
      <dsp:spPr>
        <a:xfrm>
          <a:off x="1234206" y="3236927"/>
          <a:ext cx="2451265" cy="245126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Analisis 5W1H</a:t>
          </a:r>
        </a:p>
      </dsp:txBody>
      <dsp:txXfrm>
        <a:off x="1353867" y="3356588"/>
        <a:ext cx="2211943" cy="2211943"/>
      </dsp:txXfrm>
    </dsp:sp>
    <dsp:sp modelId="{3DD7F49C-4127-4480-B41D-E7A68294EC22}">
      <dsp:nvSpPr>
        <dsp:cNvPr id="0" name=""/>
        <dsp:cNvSpPr/>
      </dsp:nvSpPr>
      <dsp:spPr>
        <a:xfrm>
          <a:off x="3874031" y="3236927"/>
          <a:ext cx="2451265" cy="245126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Analisis 5W2H</a:t>
          </a:r>
        </a:p>
      </dsp:txBody>
      <dsp:txXfrm>
        <a:off x="3993692" y="3356588"/>
        <a:ext cx="2211943" cy="22119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493FB-1267-4AB0-850B-EFF8ADD7A0B4}">
      <dsp:nvSpPr>
        <dsp:cNvPr id="0" name=""/>
        <dsp:cNvSpPr/>
      </dsp:nvSpPr>
      <dsp:spPr>
        <a:xfrm>
          <a:off x="0" y="61948"/>
          <a:ext cx="7559504" cy="3030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Pendekatan A-A (Attention to Action) Procedure adalah metode perancangan komunikasi visual yang dikembangkan oleh David Ogilvy, seorang ahli periklanan terkenal. </a:t>
          </a:r>
        </a:p>
      </dsp:txBody>
      <dsp:txXfrm>
        <a:off x="147927" y="209875"/>
        <a:ext cx="7263650" cy="2734445"/>
      </dsp:txXfrm>
    </dsp:sp>
    <dsp:sp modelId="{3C746CAC-01FA-4A38-88EF-F09AE6963D7E}">
      <dsp:nvSpPr>
        <dsp:cNvPr id="0" name=""/>
        <dsp:cNvSpPr/>
      </dsp:nvSpPr>
      <dsp:spPr>
        <a:xfrm>
          <a:off x="0" y="3193048"/>
          <a:ext cx="7559504" cy="303029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Metode ini bertujuan untuk menarik perhatian audiens dan mendorong mereka untuk melakukan aksi.</a:t>
          </a:r>
        </a:p>
      </dsp:txBody>
      <dsp:txXfrm>
        <a:off x="147927" y="3340975"/>
        <a:ext cx="7263650" cy="27344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213F2-A0B1-4DDE-B8CF-C579A5AC00A2}">
      <dsp:nvSpPr>
        <dsp:cNvPr id="0" name=""/>
        <dsp:cNvSpPr/>
      </dsp:nvSpPr>
      <dsp:spPr>
        <a:xfrm>
          <a:off x="0" y="0"/>
          <a:ext cx="75595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6321E-2A9A-4DFD-A7E6-029B55E0A208}">
      <dsp:nvSpPr>
        <dsp:cNvPr id="0" name=""/>
        <dsp:cNvSpPr/>
      </dsp:nvSpPr>
      <dsp:spPr>
        <a:xfrm>
          <a:off x="0" y="0"/>
          <a:ext cx="7559504" cy="157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Attention (Perhatian): Menarik perhatian audiens dengan judul, gambar, atau elemen visual yang menonjol.</a:t>
          </a:r>
        </a:p>
      </dsp:txBody>
      <dsp:txXfrm>
        <a:off x="0" y="0"/>
        <a:ext cx="7559504" cy="1571324"/>
      </dsp:txXfrm>
    </dsp:sp>
    <dsp:sp modelId="{39C8FACA-C4A9-4A42-BEF1-8FB0CAEF39F7}">
      <dsp:nvSpPr>
        <dsp:cNvPr id="0" name=""/>
        <dsp:cNvSpPr/>
      </dsp:nvSpPr>
      <dsp:spPr>
        <a:xfrm>
          <a:off x="0" y="1571324"/>
          <a:ext cx="7559504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79428-3975-4F72-8B43-C69705ACDC46}">
      <dsp:nvSpPr>
        <dsp:cNvPr id="0" name=""/>
        <dsp:cNvSpPr/>
      </dsp:nvSpPr>
      <dsp:spPr>
        <a:xfrm>
          <a:off x="0" y="1571324"/>
          <a:ext cx="7559504" cy="157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Interest (Minat): Membangkitkan minat audiens dengan informasi yang relevan dan menarik.</a:t>
          </a:r>
        </a:p>
      </dsp:txBody>
      <dsp:txXfrm>
        <a:off x="0" y="1571324"/>
        <a:ext cx="7559504" cy="1571324"/>
      </dsp:txXfrm>
    </dsp:sp>
    <dsp:sp modelId="{82C5BD2F-B8F5-4A08-9EB5-C28815000EA5}">
      <dsp:nvSpPr>
        <dsp:cNvPr id="0" name=""/>
        <dsp:cNvSpPr/>
      </dsp:nvSpPr>
      <dsp:spPr>
        <a:xfrm>
          <a:off x="0" y="3142648"/>
          <a:ext cx="7559504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46633-D027-4C40-82AD-11C33057E5A4}">
      <dsp:nvSpPr>
        <dsp:cNvPr id="0" name=""/>
        <dsp:cNvSpPr/>
      </dsp:nvSpPr>
      <dsp:spPr>
        <a:xfrm>
          <a:off x="0" y="3142648"/>
          <a:ext cx="7559504" cy="157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Desire (Keinginan): Membuat audiens menginginkan produk atau jasa dengan menonjolkan manfaat dan keunggulan.</a:t>
          </a:r>
        </a:p>
      </dsp:txBody>
      <dsp:txXfrm>
        <a:off x="0" y="3142648"/>
        <a:ext cx="7559504" cy="1571324"/>
      </dsp:txXfrm>
    </dsp:sp>
    <dsp:sp modelId="{EBFB5F8F-340A-444B-B5F0-5F1A79C178C2}">
      <dsp:nvSpPr>
        <dsp:cNvPr id="0" name=""/>
        <dsp:cNvSpPr/>
      </dsp:nvSpPr>
      <dsp:spPr>
        <a:xfrm>
          <a:off x="0" y="4713972"/>
          <a:ext cx="755950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5646D-1339-4D5E-8C92-4B1AACD0E2D0}">
      <dsp:nvSpPr>
        <dsp:cNvPr id="0" name=""/>
        <dsp:cNvSpPr/>
      </dsp:nvSpPr>
      <dsp:spPr>
        <a:xfrm>
          <a:off x="0" y="4713972"/>
          <a:ext cx="7559504" cy="157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Action (Aksi): Mendorong audiens untuk melakukan aksi dengan menyediakan instruksi yang jelas dan mudah.</a:t>
          </a:r>
        </a:p>
      </dsp:txBody>
      <dsp:txXfrm>
        <a:off x="0" y="4713972"/>
        <a:ext cx="7559504" cy="1571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C17D-5FE7-2604-1691-6771D9366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5CA4D-3ED7-F2C0-5271-67F61B813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AEC16-057F-F512-E33E-B26D773D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94C-195E-40A9-8883-077B84F043A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8C78B-D87E-C13A-C700-1EE150DE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C328D-18C5-0E2D-8C66-51F79F84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CCC4-0B9B-4C07-8EF4-C213D0911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B3EB-AAE7-B014-3B06-9544E648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FC3D7-B9E7-F3FF-9C1F-988B9EADC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30BA8-7259-7351-5F2A-68452F73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94C-195E-40A9-8883-077B84F043A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C96A3-B41C-DFB9-48C5-C9C255C9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2EEF0-3487-07B0-A659-666B28B6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CCC4-0B9B-4C07-8EF4-C213D0911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3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60167-7CC0-0E58-90DF-6F37B0FD3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C4DEC-C131-B3E1-B305-6A62FE12B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D4845-2EFF-04EC-FE8E-DC3C8332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94C-195E-40A9-8883-077B84F043A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F4258-85E8-953B-CA81-CBAAB4A3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1D46A-2A27-503C-48A0-DBCFBF8D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CCC4-0B9B-4C07-8EF4-C213D0911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8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77890-3CFF-BB38-EE57-69D1BF15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B3470-64F9-7B8D-D38C-342BCCD0C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2DD36-2F57-E9F1-FDD8-C5F68880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94C-195E-40A9-8883-077B84F043A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0D932-BD70-1334-339B-AE9332E6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5A32E-6AC1-987E-A7B2-14FF6D0E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CCC4-0B9B-4C07-8EF4-C213D0911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1B42-445B-9DCB-D3D9-E045E3F9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4A023-169E-A82D-3936-9D04B211A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4CA42-6F06-305F-D105-94714C5B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94C-195E-40A9-8883-077B84F043A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9AE76-A21A-6973-3F85-8A7DD68A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C2E5-9C65-7961-D45E-A793C8CF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CCC4-0B9B-4C07-8EF4-C213D0911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8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738C-D54D-050E-A089-31391443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4F7F-B383-1C09-20EF-2D7FD918B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DC03C-F3DB-A563-482F-D990F12A5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E28F1-0A8E-703E-0EA7-4A0E0F02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94C-195E-40A9-8883-077B84F043A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AB1DF-37CA-C9AB-460F-7DCD2744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A9F03-5B0F-21A1-608E-2ECE6C4C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CCC4-0B9B-4C07-8EF4-C213D0911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9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6795-190A-E23A-226A-DD3D1B71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94C48-7BD7-C29C-62E9-FCFC56311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BCFA3-C407-7789-2563-AFC10D251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51DC8-E6F5-7210-98CA-FC9631135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4F220-AC03-3789-9ADB-7C0224070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E58D70-0989-4284-8DA4-3B452307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94C-195E-40A9-8883-077B84F043A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DE97D-3599-78A1-DA11-5223B9A0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AD94B3-B27E-6C5A-D5A6-1C673F99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CCC4-0B9B-4C07-8EF4-C213D0911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8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99342-BEC6-C2EE-5603-E4795198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17F0C-D50E-AC00-18D5-C510B8E8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94C-195E-40A9-8883-077B84F043A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5458D-F4B2-A89A-BFD7-B61A1892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FE820-3592-72C5-3136-6092972E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CCC4-0B9B-4C07-8EF4-C213D0911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5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3D118-8C74-F83B-8069-2B634FCB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94C-195E-40A9-8883-077B84F043A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CAF5A-1253-12F8-BF44-1FE6BD9D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B4000-B61A-4F41-2DD9-9407B4A2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CCC4-0B9B-4C07-8EF4-C213D0911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402E-8C54-5A7B-2749-04C6BD73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B9168-BA48-A393-C05F-33900026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EA65F-F107-B5DB-8151-3C524C6A1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90D39-A84A-1B7E-FD0E-C00FC350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94C-195E-40A9-8883-077B84F043A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8F659-5E1E-6FB2-8482-6DCBFB1C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7D6BD-12C8-40D8-AA54-0DD82C8D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CCC4-0B9B-4C07-8EF4-C213D0911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5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3494-83E4-F2C0-DF3D-36FEDD01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71FF3-4CB1-F261-0C95-B9D6963B4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3A53A-6B6F-40C0-4A8C-862FE1545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92B5D-74CB-3DB7-4C7C-3ECCCBD9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794C-195E-40A9-8883-077B84F043A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7E982-BFA2-42DB-1809-B6082EBD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AB0EB-4614-87B1-53AC-066FC68A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CCC4-0B9B-4C07-8EF4-C213D0911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7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CC6F7-8F9E-9DA1-1EB9-7BA42741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63FBA-DBAD-A4EB-4324-D110F7999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A73A-6284-D218-23B4-3BD02991D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794C-195E-40A9-8883-077B84F043A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22A0F-D9C9-99CE-78DF-527F6E4CA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4CA1C-DBAE-9CCF-109F-F8760829C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DCCC4-0B9B-4C07-8EF4-C213D0911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5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E497E-0B6A-589E-CEE3-CA3E6C79F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C9AE9-758D-A904-55DA-3FD85F243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BAB IV – BAB VI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9B1A3-3C85-7843-95FF-5C1253F75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6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C8F7EE-D681-0207-6E83-368550B3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 b="1" i="0">
                <a:solidFill>
                  <a:schemeClr val="bg1"/>
                </a:solidFill>
                <a:effectLst/>
                <a:latin typeface="Optimistic"/>
              </a:rPr>
              <a:t>Langkah-langkah A-A Procedure</a:t>
            </a:r>
            <a:endParaRPr lang="en-US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128353-A38D-19A5-8AF7-1A000ED49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01802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48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95BCD3-0E30-D367-9C07-EA98CD02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Contoh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F63623-9DD8-C2B8-9178-7F70ED137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789863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07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1EE103-FBA1-4410-581C-62741A3D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Analisis SWOT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C42B8-729A-22DD-5CF2-A33D096C2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Analisis SWOT adalah teknik perencanaan strategis untuk mengidentifikasi kekuatan (Strength), kelemahan (Weakness), peluang (Opportunity), dan ancaman (Threat) dalam Desain Komunikasi Visual (DKV)</a:t>
            </a:r>
          </a:p>
        </p:txBody>
      </p:sp>
    </p:spTree>
    <p:extLst>
      <p:ext uri="{BB962C8B-B14F-4D97-AF65-F5344CB8AC3E}">
        <p14:creationId xmlns:p14="http://schemas.microsoft.com/office/powerpoint/2010/main" val="1668721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8071C-1783-B22F-0D13-6A526E82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/>
              <a:t>5W1H dan 5W2H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C7379-7507-E0D5-C2F9-89BD16F8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 dirty="0" err="1"/>
              <a:t>Analisis</a:t>
            </a:r>
            <a:r>
              <a:rPr lang="en-US" sz="2000" dirty="0"/>
              <a:t> 5W1H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riset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mengumpulkan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dan </a:t>
            </a:r>
            <a:r>
              <a:rPr lang="en-US" sz="2000" dirty="0" err="1"/>
              <a:t>memahami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desain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visual (DKV)</a:t>
            </a:r>
          </a:p>
          <a:p>
            <a:r>
              <a:rPr lang="en-US" sz="2000" dirty="0"/>
              <a:t>5W2H </a:t>
            </a:r>
            <a:r>
              <a:rPr lang="en-US" sz="2000" dirty="0" err="1"/>
              <a:t>tambahkan</a:t>
            </a:r>
            <a:r>
              <a:rPr lang="en-US" sz="2000" dirty="0"/>
              <a:t> how much</a:t>
            </a:r>
          </a:p>
        </p:txBody>
      </p:sp>
    </p:spTree>
    <p:extLst>
      <p:ext uri="{BB962C8B-B14F-4D97-AF65-F5344CB8AC3E}">
        <p14:creationId xmlns:p14="http://schemas.microsoft.com/office/powerpoint/2010/main" val="49205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3CADB-E7D2-261C-F62F-0401419B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pl-PL" sz="5200" b="1" i="0">
                <a:effectLst/>
                <a:latin typeface="Optimistic"/>
              </a:rPr>
              <a:t>Contoh Aplikasi 5W1H dalam DKV</a:t>
            </a:r>
            <a:endParaRPr lang="en-US" sz="5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ABEA3-6DF4-5AC6-3349-4BE6039F5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/>
              <a:t>Desain logo perusahaan.</a:t>
            </a:r>
          </a:p>
          <a:p>
            <a:r>
              <a:rPr lang="en-US" sz="2000"/>
              <a:t>Kampanye iklan.</a:t>
            </a:r>
          </a:p>
          <a:p>
            <a:r>
              <a:rPr lang="en-US" sz="2000"/>
              <a:t>Desain web.</a:t>
            </a:r>
          </a:p>
          <a:p>
            <a:r>
              <a:rPr lang="en-US" sz="2000"/>
              <a:t>Pengembangan merek.</a:t>
            </a:r>
          </a:p>
          <a:p>
            <a:r>
              <a:rPr lang="en-US" sz="2000"/>
              <a:t>Desain komunikasi internal.</a:t>
            </a:r>
          </a:p>
        </p:txBody>
      </p:sp>
    </p:spTree>
    <p:extLst>
      <p:ext uri="{BB962C8B-B14F-4D97-AF65-F5344CB8AC3E}">
        <p14:creationId xmlns:p14="http://schemas.microsoft.com/office/powerpoint/2010/main" val="156703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438E-0B05-4ADB-BBDF-B230BAF7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Desain Logo dan Branding </a:t>
            </a:r>
            <a:r>
              <a:rPr lang="en-US" dirty="0" err="1"/>
              <a:t>untuk</a:t>
            </a:r>
            <a:r>
              <a:rPr lang="en-US" dirty="0"/>
              <a:t> Perusahaan Startup </a:t>
            </a:r>
            <a:r>
              <a:rPr lang="en-US" dirty="0" err="1"/>
              <a:t>Teknologi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A6363-A0DA-C12C-081F-E2981B2CF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(Apa): Desain logo dan branding yang modern dan </a:t>
            </a:r>
            <a:r>
              <a:rPr lang="en-US" dirty="0" err="1"/>
              <a:t>profesional</a:t>
            </a:r>
            <a:r>
              <a:rPr lang="en-US" dirty="0"/>
              <a:t>.</a:t>
            </a:r>
          </a:p>
          <a:p>
            <a:r>
              <a:rPr lang="en-US" dirty="0"/>
              <a:t>Why (</a:t>
            </a:r>
            <a:r>
              <a:rPr lang="en-US" dirty="0" err="1"/>
              <a:t>Mengapa</a:t>
            </a:r>
            <a:r>
              <a:rPr lang="en-US" dirty="0"/>
              <a:t>):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dan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.</a:t>
            </a:r>
          </a:p>
          <a:p>
            <a:r>
              <a:rPr lang="en-US" dirty="0"/>
              <a:t>Who (</a:t>
            </a:r>
            <a:r>
              <a:rPr lang="en-US" dirty="0" err="1"/>
              <a:t>Siapa</a:t>
            </a:r>
            <a:r>
              <a:rPr lang="en-US" dirty="0"/>
              <a:t>): Target </a:t>
            </a:r>
            <a:r>
              <a:rPr lang="en-US" dirty="0" err="1"/>
              <a:t>audiens</a:t>
            </a:r>
            <a:r>
              <a:rPr lang="en-US" dirty="0"/>
              <a:t>: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, </a:t>
            </a:r>
            <a:r>
              <a:rPr lang="en-US" dirty="0" err="1"/>
              <a:t>klien</a:t>
            </a:r>
            <a:r>
              <a:rPr lang="en-US" dirty="0"/>
              <a:t>: PT. </a:t>
            </a:r>
            <a:r>
              <a:rPr lang="en-US" dirty="0" err="1"/>
              <a:t>Maju</a:t>
            </a:r>
            <a:r>
              <a:rPr lang="en-US" dirty="0"/>
              <a:t> Jaya.</a:t>
            </a:r>
          </a:p>
          <a:p>
            <a:r>
              <a:rPr lang="en-US" dirty="0"/>
              <a:t>When (Kapan): Deadline: 2 </a:t>
            </a:r>
            <a:r>
              <a:rPr lang="en-US" dirty="0" err="1"/>
              <a:t>minggu</a:t>
            </a:r>
            <a:r>
              <a:rPr lang="en-US" dirty="0"/>
              <a:t>.</a:t>
            </a:r>
          </a:p>
          <a:p>
            <a:r>
              <a:rPr lang="en-US" dirty="0"/>
              <a:t>Where (Di mana): Lokasi: Indonesia, </a:t>
            </a:r>
            <a:r>
              <a:rPr lang="en-US" dirty="0" err="1"/>
              <a:t>konteks</a:t>
            </a:r>
            <a:r>
              <a:rPr lang="en-US" dirty="0"/>
              <a:t>: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.</a:t>
            </a:r>
          </a:p>
          <a:p>
            <a:r>
              <a:rPr lang="en-US" dirty="0"/>
              <a:t>How (</a:t>
            </a:r>
            <a:r>
              <a:rPr lang="en-US" dirty="0" err="1"/>
              <a:t>Bagaimana</a:t>
            </a:r>
            <a:r>
              <a:rPr lang="en-US" dirty="0"/>
              <a:t>):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, brainstorming,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revisi</a:t>
            </a:r>
            <a:r>
              <a:rPr lang="en-US" dirty="0"/>
              <a:t>.</a:t>
            </a:r>
          </a:p>
          <a:p>
            <a:r>
              <a:rPr lang="en-US" dirty="0"/>
              <a:t>How Much (</a:t>
            </a:r>
            <a:r>
              <a:rPr lang="en-US" dirty="0" err="1"/>
              <a:t>Berapa</a:t>
            </a:r>
            <a:r>
              <a:rPr lang="en-US" dirty="0"/>
              <a:t>): </a:t>
            </a:r>
            <a:r>
              <a:rPr lang="en-US" dirty="0" err="1"/>
              <a:t>Anggaran</a:t>
            </a:r>
            <a:r>
              <a:rPr lang="en-US" dirty="0"/>
              <a:t>: Rp 10.000.000.</a:t>
            </a:r>
          </a:p>
        </p:txBody>
      </p:sp>
    </p:spTree>
    <p:extLst>
      <p:ext uri="{BB962C8B-B14F-4D97-AF65-F5344CB8AC3E}">
        <p14:creationId xmlns:p14="http://schemas.microsoft.com/office/powerpoint/2010/main" val="81274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81219-B6BC-B2FF-E246-8A42C0D4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428A11-2F3E-922F-2D3D-6AA399526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10663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56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6A354-3768-15A3-9319-0C2EFFF5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BAB IV </a:t>
            </a:r>
            <a:r>
              <a:rPr lang="en-US" sz="5400" dirty="0" err="1"/>
              <a:t>Konsep</a:t>
            </a:r>
            <a:r>
              <a:rPr lang="en-US" sz="5400" dirty="0"/>
              <a:t> </a:t>
            </a:r>
            <a:r>
              <a:rPr lang="en-US" sz="5400" dirty="0" err="1"/>
              <a:t>Perancangan</a:t>
            </a:r>
            <a:endParaRPr lang="en-US" sz="5400" dirty="0"/>
          </a:p>
        </p:txBody>
      </p:sp>
      <p:pic>
        <p:nvPicPr>
          <p:cNvPr id="5" name="Picture 4" descr="Lensa kamera">
            <a:extLst>
              <a:ext uri="{FF2B5EF4-FFF2-40B4-BE49-F238E27FC236}">
                <a16:creationId xmlns:a16="http://schemas.microsoft.com/office/drawing/2014/main" id="{6B730EA0-757C-3CCC-6DE7-CC759EEE2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9" r="3989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D51F7-E300-D13F-7F01-A50331295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r>
              <a:rPr lang="en-US" sz="2200" dirty="0" err="1"/>
              <a:t>Judul</a:t>
            </a:r>
            <a:r>
              <a:rPr lang="en-US" sz="2200" dirty="0"/>
              <a:t>: Desain </a:t>
            </a:r>
            <a:r>
              <a:rPr lang="en-US" sz="2200" dirty="0" err="1"/>
              <a:t>Komunikasi</a:t>
            </a:r>
            <a:r>
              <a:rPr lang="en-US" sz="2200" dirty="0"/>
              <a:t> Visual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Perancangan</a:t>
            </a:r>
            <a:r>
              <a:rPr lang="en-US" sz="2200" dirty="0"/>
              <a:t> Corporate Identity dan Media </a:t>
            </a:r>
            <a:r>
              <a:rPr lang="en-US" sz="2200" dirty="0" err="1"/>
              <a:t>Promosi</a:t>
            </a:r>
            <a:r>
              <a:rPr lang="en-US" sz="2200" dirty="0"/>
              <a:t> pada Breeze Kitchen</a:t>
            </a:r>
          </a:p>
          <a:p>
            <a:r>
              <a:rPr lang="en-US" sz="2200" dirty="0"/>
              <a:t>Isi </a:t>
            </a:r>
            <a:r>
              <a:rPr lang="en-US" sz="2200" dirty="0" err="1"/>
              <a:t>bab</a:t>
            </a:r>
            <a:r>
              <a:rPr lang="en-US" sz="2200" dirty="0"/>
              <a:t> 4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Penetapan</a:t>
            </a:r>
            <a:r>
              <a:rPr lang="en-US" sz="2200" dirty="0"/>
              <a:t> </a:t>
            </a:r>
            <a:r>
              <a:rPr lang="en-US" sz="2200" dirty="0" err="1"/>
              <a:t>Perancangan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Strategi </a:t>
            </a:r>
            <a:r>
              <a:rPr lang="en-US" sz="2200" dirty="0" err="1"/>
              <a:t>Perancangan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Strategi </a:t>
            </a:r>
            <a:r>
              <a:rPr lang="en-US" sz="2200" dirty="0" err="1"/>
              <a:t>Komunikasi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Perencanaan</a:t>
            </a:r>
            <a:r>
              <a:rPr lang="en-US" sz="2200" dirty="0"/>
              <a:t> dan Strategi </a:t>
            </a:r>
            <a:r>
              <a:rPr lang="en-US" sz="2200" dirty="0" err="1"/>
              <a:t>Kreatif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Biaya</a:t>
            </a:r>
            <a:r>
              <a:rPr lang="en-US" sz="2200" dirty="0"/>
              <a:t> </a:t>
            </a:r>
            <a:r>
              <a:rPr lang="en-US" sz="2200" dirty="0" err="1"/>
              <a:t>Produksi</a:t>
            </a:r>
            <a:r>
              <a:rPr lang="en-US" sz="2200" dirty="0"/>
              <a:t> dan Media</a:t>
            </a:r>
          </a:p>
        </p:txBody>
      </p:sp>
    </p:spTree>
    <p:extLst>
      <p:ext uri="{BB962C8B-B14F-4D97-AF65-F5344CB8AC3E}">
        <p14:creationId xmlns:p14="http://schemas.microsoft.com/office/powerpoint/2010/main" val="875722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028B4-171B-3A87-65CA-7FD8F7A1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6316D-D954-7292-76C6-B84ABEA6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Judul</a:t>
            </a:r>
            <a:r>
              <a:rPr lang="en-US" dirty="0"/>
              <a:t> :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visual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tana </a:t>
            </a:r>
            <a:r>
              <a:rPr lang="en-US" dirty="0" err="1"/>
              <a:t>toraja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mensukseskan</a:t>
            </a:r>
            <a:r>
              <a:rPr lang="en-US" dirty="0"/>
              <a:t> program wonderful Indonesia 2014</a:t>
            </a:r>
          </a:p>
          <a:p>
            <a:r>
              <a:rPr lang="en-US" dirty="0"/>
              <a:t>Isi Bab 4: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Perancangan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Kreatif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Pemilihan</a:t>
            </a:r>
            <a:r>
              <a:rPr lang="en-US" dirty="0"/>
              <a:t> Media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Biaya</a:t>
            </a:r>
            <a:r>
              <a:rPr lang="en-US" dirty="0"/>
              <a:t> Media</a:t>
            </a:r>
          </a:p>
        </p:txBody>
      </p:sp>
    </p:spTree>
    <p:extLst>
      <p:ext uri="{BB962C8B-B14F-4D97-AF65-F5344CB8AC3E}">
        <p14:creationId xmlns:p14="http://schemas.microsoft.com/office/powerpoint/2010/main" val="181602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73E0-8AD5-4ECE-8AE2-83750D97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46CF-1D52-B0E3-777A-CCF91DCB3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Judul</a:t>
            </a:r>
            <a:r>
              <a:rPr lang="en-US" dirty="0"/>
              <a:t>: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Visual </a:t>
            </a:r>
            <a:r>
              <a:rPr lang="en-US" dirty="0" err="1"/>
              <a:t>Promosi</a:t>
            </a:r>
            <a:r>
              <a:rPr lang="en-US" dirty="0"/>
              <a:t> Indonesian Coffee Festival Yogyakarta 2023</a:t>
            </a:r>
          </a:p>
          <a:p>
            <a:r>
              <a:rPr lang="en-US" dirty="0"/>
              <a:t>Isi Bab 4: </a:t>
            </a:r>
          </a:p>
          <a:p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Rancangan</a:t>
            </a:r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</a:p>
          <a:p>
            <a:r>
              <a:rPr lang="en-US" dirty="0"/>
              <a:t>2. Strategi </a:t>
            </a:r>
            <a:r>
              <a:rPr lang="en-US" dirty="0" err="1"/>
              <a:t>Perancangan</a:t>
            </a:r>
            <a:r>
              <a:rPr lang="en-US" dirty="0"/>
              <a:t> dan </a:t>
            </a:r>
            <a:r>
              <a:rPr lang="en-US" dirty="0" err="1"/>
              <a:t>Pemilihan</a:t>
            </a:r>
            <a:r>
              <a:rPr lang="en-US" dirty="0"/>
              <a:t> Media </a:t>
            </a:r>
            <a:r>
              <a:rPr lang="en-US" dirty="0" err="1"/>
              <a:t>Promosi</a:t>
            </a:r>
            <a:r>
              <a:rPr lang="en-US" dirty="0"/>
              <a:t> </a:t>
            </a:r>
          </a:p>
          <a:p>
            <a:r>
              <a:rPr lang="en-US" dirty="0"/>
              <a:t>3. Strategi </a:t>
            </a:r>
            <a:r>
              <a:rPr lang="en-US" dirty="0" err="1"/>
              <a:t>komunikasi</a:t>
            </a:r>
            <a:endParaRPr lang="en-US" dirty="0"/>
          </a:p>
          <a:p>
            <a:r>
              <a:rPr lang="en-US" dirty="0" err="1"/>
              <a:t>Perancangan</a:t>
            </a:r>
            <a:r>
              <a:rPr lang="en-US" dirty="0"/>
              <a:t> dan Strategi </a:t>
            </a:r>
            <a:r>
              <a:rPr lang="en-US" dirty="0" err="1"/>
              <a:t>Kreatif</a:t>
            </a:r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Alternatif</a:t>
            </a:r>
            <a:r>
              <a:rPr lang="en-US" dirty="0"/>
              <a:t> Logo</a:t>
            </a:r>
          </a:p>
          <a:p>
            <a:r>
              <a:rPr lang="en-US" dirty="0"/>
              <a:t>2. </a:t>
            </a:r>
            <a:r>
              <a:rPr lang="en-US" dirty="0" err="1"/>
              <a:t>Konsep</a:t>
            </a:r>
            <a:r>
              <a:rPr lang="en-US" dirty="0"/>
              <a:t> logo</a:t>
            </a:r>
          </a:p>
          <a:p>
            <a:r>
              <a:rPr lang="en-US" dirty="0"/>
              <a:t>3.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yang di </a:t>
            </a:r>
            <a:r>
              <a:rPr lang="en-US" dirty="0" err="1"/>
              <a:t>pilih</a:t>
            </a:r>
            <a:r>
              <a:rPr lang="en-US" dirty="0"/>
              <a:t> </a:t>
            </a:r>
          </a:p>
          <a:p>
            <a:r>
              <a:rPr lang="en-US" dirty="0"/>
              <a:t>4.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yag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</a:p>
          <a:p>
            <a:r>
              <a:rPr lang="en-US" dirty="0"/>
              <a:t>5.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regulasi</a:t>
            </a:r>
            <a:r>
              <a:rPr lang="en-US" dirty="0"/>
              <a:t> logo</a:t>
            </a:r>
          </a:p>
          <a:p>
            <a:r>
              <a:rPr lang="en-US" dirty="0"/>
              <a:t>6.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dan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1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73827-2B11-B03F-1736-0AC0DEFB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Riview BAB 3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3E1B1F-FCC6-6C36-8B0D-FDA4C989C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70022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0677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113F8-E20E-7C9A-8B98-5A2637D2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BAB V: </a:t>
            </a:r>
            <a:r>
              <a:rPr lang="en-US" sz="5400" dirty="0" err="1"/>
              <a:t>Visualisasi</a:t>
            </a:r>
            <a:r>
              <a:rPr lang="en-US" sz="5400" dirty="0"/>
              <a:t> </a:t>
            </a:r>
            <a:r>
              <a:rPr lang="en-US" sz="5400" dirty="0" err="1"/>
              <a:t>Konsep</a:t>
            </a:r>
            <a:endParaRPr lang="en-US" sz="5400" dirty="0"/>
          </a:p>
        </p:txBody>
      </p:sp>
      <p:pic>
        <p:nvPicPr>
          <p:cNvPr id="5" name="Picture 4" descr="Pola gelombang suara pada monitor dengan piksel">
            <a:extLst>
              <a:ext uri="{FF2B5EF4-FFF2-40B4-BE49-F238E27FC236}">
                <a16:creationId xmlns:a16="http://schemas.microsoft.com/office/drawing/2014/main" id="{E2B2CB02-1139-E10B-BA79-8FFC9E1AB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2" r="3188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39D05-50DA-229B-80DD-F2AEDAB5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/>
          </a:bodyPr>
          <a:lstStyle/>
          <a:p>
            <a:r>
              <a:rPr lang="en-US" sz="2200" dirty="0" err="1"/>
              <a:t>Judul</a:t>
            </a:r>
            <a:r>
              <a:rPr lang="en-US" sz="2200" dirty="0"/>
              <a:t>: Desain </a:t>
            </a:r>
            <a:r>
              <a:rPr lang="en-US" sz="2200" dirty="0" err="1"/>
              <a:t>Komunikasi</a:t>
            </a:r>
            <a:r>
              <a:rPr lang="en-US" sz="2200" dirty="0"/>
              <a:t> Visual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Perancangan</a:t>
            </a:r>
            <a:r>
              <a:rPr lang="en-US" sz="2200" dirty="0"/>
              <a:t> Corporate Identity dan Media </a:t>
            </a:r>
            <a:r>
              <a:rPr lang="en-US" sz="2200" dirty="0" err="1"/>
              <a:t>Promosi</a:t>
            </a:r>
            <a:r>
              <a:rPr lang="en-US" sz="2200" dirty="0"/>
              <a:t> pada Breeze Kitchen</a:t>
            </a:r>
          </a:p>
          <a:p>
            <a:r>
              <a:rPr lang="en-US" sz="2200" dirty="0"/>
              <a:t>Isi </a:t>
            </a:r>
            <a:r>
              <a:rPr lang="en-US" sz="2200" dirty="0" err="1"/>
              <a:t>bab</a:t>
            </a:r>
            <a:r>
              <a:rPr lang="en-US" sz="2200" dirty="0"/>
              <a:t> 5: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Pengembangan</a:t>
            </a:r>
            <a:r>
              <a:rPr lang="en-US" sz="2200" dirty="0"/>
              <a:t> Ide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Identitas</a:t>
            </a:r>
            <a:r>
              <a:rPr lang="en-US" sz="2200" dirty="0"/>
              <a:t> Breeze Kitchen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Stanionary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Kelengkapan</a:t>
            </a:r>
            <a:r>
              <a:rPr lang="en-US" sz="2200" dirty="0"/>
              <a:t> </a:t>
            </a:r>
            <a:r>
              <a:rPr lang="en-US" sz="2200" dirty="0" err="1"/>
              <a:t>retoran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Media </a:t>
            </a:r>
            <a:r>
              <a:rPr lang="en-US" sz="2200" dirty="0" err="1"/>
              <a:t>Promosi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Merchandise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7159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C9A6-FFEE-C869-F38F-3D994B48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5D89A-99B8-0020-F923-C53C13131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Judul</a:t>
            </a:r>
            <a:r>
              <a:rPr lang="en-US" dirty="0"/>
              <a:t> :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visual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tana </a:t>
            </a:r>
            <a:r>
              <a:rPr lang="en-US" dirty="0" err="1"/>
              <a:t>toraja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mensukseskan</a:t>
            </a:r>
            <a:r>
              <a:rPr lang="en-US" dirty="0"/>
              <a:t> program wonderful Indonesia 2014</a:t>
            </a:r>
          </a:p>
          <a:p>
            <a:r>
              <a:rPr lang="en-US" dirty="0"/>
              <a:t>Isi Bab 5: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Pengembangan</a:t>
            </a:r>
            <a:r>
              <a:rPr lang="en-US" dirty="0"/>
              <a:t> Ide dan Final </a:t>
            </a:r>
            <a:r>
              <a:rPr lang="en-US" dirty="0" err="1"/>
              <a:t>Atwork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Media </a:t>
            </a:r>
            <a:r>
              <a:rPr lang="en-US" dirty="0" err="1"/>
              <a:t>Lini</a:t>
            </a:r>
            <a:r>
              <a:rPr lang="en-US" dirty="0"/>
              <a:t> </a:t>
            </a:r>
            <a:r>
              <a:rPr lang="en-US" dirty="0" err="1"/>
              <a:t>atas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Media </a:t>
            </a:r>
            <a:r>
              <a:rPr lang="en-US" dirty="0" err="1"/>
              <a:t>Lini</a:t>
            </a:r>
            <a:r>
              <a:rPr lang="en-US" dirty="0"/>
              <a:t> </a:t>
            </a:r>
            <a:r>
              <a:rPr lang="en-US" dirty="0" err="1"/>
              <a:t>bawah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Media </a:t>
            </a:r>
            <a:r>
              <a:rPr lang="en-US" dirty="0" err="1"/>
              <a:t>Alternatif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Tampilan</a:t>
            </a:r>
            <a:r>
              <a:rPr lang="en-US" dirty="0"/>
              <a:t>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30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F357-829C-D184-6A8E-122D43D8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08A43-18D7-89A8-895A-F911FD45D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/>
              <a:t>Judul</a:t>
            </a:r>
            <a:r>
              <a:rPr lang="en-US" dirty="0"/>
              <a:t>: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Visual </a:t>
            </a:r>
            <a:r>
              <a:rPr lang="en-US" dirty="0" err="1"/>
              <a:t>Promosi</a:t>
            </a:r>
            <a:r>
              <a:rPr lang="en-US" dirty="0"/>
              <a:t> Indonesian Coffee Festival Yogyakarta 2023</a:t>
            </a:r>
          </a:p>
          <a:p>
            <a:r>
              <a:rPr lang="en-US" dirty="0"/>
              <a:t>Isi Bab 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Billboard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Print 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Flyer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Stiker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Spanduk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X-</a:t>
            </a:r>
            <a:r>
              <a:rPr lang="en-US" dirty="0" err="1"/>
              <a:t>baner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Umbul2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Flag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Scrolling Display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Mobile Box 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Bus </a:t>
            </a:r>
            <a:r>
              <a:rPr lang="en-US" dirty="0" err="1"/>
              <a:t>Tiket</a:t>
            </a:r>
            <a:r>
              <a:rPr lang="en-US" dirty="0"/>
              <a:t> bus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T-shirt, </a:t>
            </a:r>
            <a:r>
              <a:rPr lang="en-US" dirty="0" err="1"/>
              <a:t>topi</a:t>
            </a:r>
            <a:r>
              <a:rPr lang="en-US" dirty="0"/>
              <a:t>, </a:t>
            </a:r>
            <a:r>
              <a:rPr lang="en-US" dirty="0" err="1"/>
              <a:t>cangkir</a:t>
            </a:r>
            <a:r>
              <a:rPr lang="en-US" dirty="0"/>
              <a:t>, pin up, </a:t>
            </a:r>
            <a:r>
              <a:rPr lang="en-US" dirty="0" err="1"/>
              <a:t>gantungan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, goodie bag, web banner, twitter background, </a:t>
            </a:r>
            <a:r>
              <a:rPr lang="en-US" dirty="0" err="1"/>
              <a:t>facebook</a:t>
            </a:r>
            <a:r>
              <a:rPr lang="en-US" dirty="0"/>
              <a:t> like page, Ig, TVC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94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Jalur berkelok-kelok melewati lapangan rumput">
            <a:extLst>
              <a:ext uri="{FF2B5EF4-FFF2-40B4-BE49-F238E27FC236}">
                <a16:creationId xmlns:a16="http://schemas.microsoft.com/office/drawing/2014/main" id="{7B43634A-F3D9-CA2F-1927-CBE6BC495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9CD13-6411-AE73-BA15-644EF892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BAB VI PENUTUP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80336-2C72-6DBB-A5D3-DC2B5583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Kesimpulan</a:t>
            </a:r>
          </a:p>
          <a:p>
            <a:r>
              <a:rPr lang="en-US" sz="2000" dirty="0"/>
              <a:t>Saran</a:t>
            </a:r>
          </a:p>
        </p:txBody>
      </p:sp>
    </p:spTree>
    <p:extLst>
      <p:ext uri="{BB962C8B-B14F-4D97-AF65-F5344CB8AC3E}">
        <p14:creationId xmlns:p14="http://schemas.microsoft.com/office/powerpoint/2010/main" val="391590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83DB4-93B2-301A-1B5F-31E4A620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Lanjutan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bab</a:t>
            </a:r>
            <a:r>
              <a:rPr lang="en-US" sz="4000" dirty="0">
                <a:solidFill>
                  <a:srgbClr val="FFFFFF"/>
                </a:solidFill>
              </a:rPr>
              <a:t> 3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547D7C-6B90-1A1C-8FCC-5B2C0F144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99636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46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46EC7-6FA6-E260-5B57-C813FA05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i="0">
                <a:solidFill>
                  <a:srgbClr val="FFFFFF"/>
                </a:solidFill>
                <a:effectLst/>
                <a:latin typeface="Optimistic"/>
              </a:rPr>
              <a:t>Tujuan Identifikasi Data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99FC09-B8E2-4C00-464D-EC39A606F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05104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87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C994B-E0E3-FE92-B0AC-E584841F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Jenis</a:t>
            </a:r>
            <a:r>
              <a:rPr lang="en-US" sz="4000" dirty="0">
                <a:solidFill>
                  <a:srgbClr val="FFFFFF"/>
                </a:solidFill>
              </a:rPr>
              <a:t> data yang </a:t>
            </a:r>
            <a:r>
              <a:rPr lang="en-US" sz="4000" dirty="0" err="1">
                <a:solidFill>
                  <a:srgbClr val="FFFFFF"/>
                </a:solidFill>
              </a:rPr>
              <a:t>dikumpulkan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B53193-3581-555C-CE26-9DEA1364E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57299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13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7EBAC-87DD-4F82-FABD-05CC801B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en-US" sz="4800"/>
              <a:t>Langkah Identifikasi Data</a:t>
            </a:r>
            <a:br>
              <a:rPr lang="en-US" sz="4800"/>
            </a:br>
            <a:endParaRPr lang="en-US" sz="4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CC14BF-DAC0-8CAD-DF9C-BA51762816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222411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601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442A4-60F3-675C-BA2E-A1402927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it-IT" sz="4800"/>
              <a:t>Contoh Identifikasi Data dalam DKV</a:t>
            </a:r>
            <a:br>
              <a:rPr lang="it-IT" sz="4800"/>
            </a:br>
            <a:endParaRPr lang="en-US" sz="4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2A65B6-402D-442C-9752-FE7E7AD6C4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470701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17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B46503-21FF-798B-E5B9-D5CC8CEE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Analisis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FD819C-E87F-9F14-1B28-00F18B19CF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971089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91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8CA616-D134-58EF-37C5-D0BEDB5AE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Pendekatan A-A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DFF793-2A3F-F659-332C-9446B6455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716959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6837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784</Words>
  <Application>Microsoft Office PowerPoint</Application>
  <PresentationFormat>Widescreen</PresentationFormat>
  <Paragraphs>131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Optimistic</vt:lpstr>
      <vt:lpstr>Office Theme</vt:lpstr>
      <vt:lpstr>BAB IV – BAB VI</vt:lpstr>
      <vt:lpstr>Riview BAB 3</vt:lpstr>
      <vt:lpstr>Lanjutan bab 3</vt:lpstr>
      <vt:lpstr>Tujuan Identifikasi Data</vt:lpstr>
      <vt:lpstr>Jenis data yang dikumpulkan </vt:lpstr>
      <vt:lpstr>Langkah Identifikasi Data </vt:lpstr>
      <vt:lpstr>Contoh Identifikasi Data dalam DKV </vt:lpstr>
      <vt:lpstr>Analisis</vt:lpstr>
      <vt:lpstr>Pendekatan A-A</vt:lpstr>
      <vt:lpstr>Langkah-langkah A-A Procedure</vt:lpstr>
      <vt:lpstr>Contoh</vt:lpstr>
      <vt:lpstr>Analisis SWOT </vt:lpstr>
      <vt:lpstr>5W1H dan 5W2H</vt:lpstr>
      <vt:lpstr>Contoh Aplikasi 5W1H dalam DKV</vt:lpstr>
      <vt:lpstr>Desain Logo dan Branding untuk Perusahaan Startup Teknologi </vt:lpstr>
      <vt:lpstr>PowerPoint Presentation</vt:lpstr>
      <vt:lpstr>BAB IV Konsep Perancangan</vt:lpstr>
      <vt:lpstr>Lanjutan</vt:lpstr>
      <vt:lpstr>PowerPoint Presentation</vt:lpstr>
      <vt:lpstr>BAB V: Visualisasi Konsep</vt:lpstr>
      <vt:lpstr>PowerPoint Presentation</vt:lpstr>
      <vt:lpstr>PowerPoint Presentation</vt:lpstr>
      <vt:lpstr>BAB VI PENUTUP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IV – BAB VI</dc:title>
  <dc:creator>MUHAMMAD IHSAAN RAMADHAN</dc:creator>
  <cp:lastModifiedBy>ikom.windows@gmail.com</cp:lastModifiedBy>
  <cp:revision>7</cp:revision>
  <dcterms:created xsi:type="dcterms:W3CDTF">2023-06-21T22:49:44Z</dcterms:created>
  <dcterms:modified xsi:type="dcterms:W3CDTF">2024-12-19T09:17:46Z</dcterms:modified>
</cp:coreProperties>
</file>